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 id="261" r:id="rId9"/>
    <p:sldId id="262" r:id="rId10"/>
    <p:sldId id="263" r:id="rId11"/>
    <p:sldId id="264" r:id="rId12"/>
    <p:sldId id="266" r:id="rId13"/>
    <p:sldId id="265"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12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27" name="PlaceHolder 2"/>
          <p:cNvSpPr>
            <a:spLocks noGrp="1"/>
          </p:cNvSpPr>
          <p:nvPr>
            <p:ph type="body"/>
          </p:nvPr>
        </p:nvSpPr>
        <p:spPr>
          <a:xfrm>
            <a:off x="628560" y="182520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628560" y="409824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30"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467028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62856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35" name="PlaceHolder 2"/>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pic>
        <p:nvPicPr>
          <p:cNvPr id="37" name="Рисунок 36"/>
          <p:cNvPicPr/>
          <p:nvPr/>
        </p:nvPicPr>
        <p:blipFill>
          <a:blip r:embed="rId2"/>
          <a:stretch/>
        </p:blipFill>
        <p:spPr>
          <a:xfrm>
            <a:off x="1845000" y="1824840"/>
            <a:ext cx="5453640" cy="4351320"/>
          </a:xfrm>
          <a:prstGeom prst="rect">
            <a:avLst/>
          </a:prstGeom>
          <a:ln>
            <a:noFill/>
          </a:ln>
        </p:spPr>
      </p:pic>
      <p:pic>
        <p:nvPicPr>
          <p:cNvPr id="38" name="Рисунок 37"/>
          <p:cNvPicPr/>
          <p:nvPr/>
        </p:nvPicPr>
        <p:blipFill>
          <a:blip r:embed="rId2"/>
          <a:stretch/>
        </p:blipFill>
        <p:spPr>
          <a:xfrm>
            <a:off x="1845000" y="1824840"/>
            <a:ext cx="5453640" cy="435132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45" name="PlaceHolder 2"/>
          <p:cNvSpPr>
            <a:spLocks noGrp="1"/>
          </p:cNvSpPr>
          <p:nvPr>
            <p:ph type="subTitle"/>
          </p:nvPr>
        </p:nvSpPr>
        <p:spPr>
          <a:xfrm>
            <a:off x="628560" y="1825200"/>
            <a:ext cx="7886880" cy="4351320"/>
          </a:xfrm>
          <a:prstGeom prst="rect">
            <a:avLst/>
          </a:prstGeom>
        </p:spPr>
        <p:txBody>
          <a:bodyPr lIns="0" tIns="0" rIns="0" bIns="0" anchor="ctr"/>
          <a:lstStyle/>
          <a:p>
            <a:pPr algn="ctr"/>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47" name="PlaceHolder 2"/>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49" name="PlaceHolder 2"/>
          <p:cNvSpPr>
            <a:spLocks noGrp="1"/>
          </p:cNvSpPr>
          <p:nvPr>
            <p:ph type="body"/>
          </p:nvPr>
        </p:nvSpPr>
        <p:spPr>
          <a:xfrm>
            <a:off x="62856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50" name="PlaceHolder 3"/>
          <p:cNvSpPr>
            <a:spLocks noGrp="1"/>
          </p:cNvSpPr>
          <p:nvPr>
            <p:ph type="body"/>
          </p:nvPr>
        </p:nvSpPr>
        <p:spPr>
          <a:xfrm>
            <a:off x="467028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628560" y="365040"/>
            <a:ext cx="7886880" cy="6145560"/>
          </a:xfrm>
          <a:prstGeom prst="rect">
            <a:avLst/>
          </a:prstGeom>
        </p:spPr>
        <p:txBody>
          <a:bodyPr lIns="0" tIns="0" rIns="0" bIns="0" anchor="ctr"/>
          <a:lstStyle/>
          <a:p>
            <a:pPr algn="ctr"/>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54"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55" name="PlaceHolder 3"/>
          <p:cNvSpPr>
            <a:spLocks noGrp="1"/>
          </p:cNvSpPr>
          <p:nvPr>
            <p:ph type="body"/>
          </p:nvPr>
        </p:nvSpPr>
        <p:spPr>
          <a:xfrm>
            <a:off x="62856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56" name="PlaceHolder 4"/>
          <p:cNvSpPr>
            <a:spLocks noGrp="1"/>
          </p:cNvSpPr>
          <p:nvPr>
            <p:ph type="body"/>
          </p:nvPr>
        </p:nvSpPr>
        <p:spPr>
          <a:xfrm>
            <a:off x="467028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6" name="PlaceHolder 2"/>
          <p:cNvSpPr>
            <a:spLocks noGrp="1"/>
          </p:cNvSpPr>
          <p:nvPr>
            <p:ph type="subTitle"/>
          </p:nvPr>
        </p:nvSpPr>
        <p:spPr>
          <a:xfrm>
            <a:off x="628560" y="1825200"/>
            <a:ext cx="7886880" cy="4351320"/>
          </a:xfrm>
          <a:prstGeom prst="rect">
            <a:avLst/>
          </a:prstGeom>
        </p:spPr>
        <p:txBody>
          <a:bodyPr lIns="0" tIns="0" rIns="0" bIns="0" anchor="ctr"/>
          <a:lstStyle/>
          <a:p>
            <a:pPr algn="ctr"/>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58" name="PlaceHolder 2"/>
          <p:cNvSpPr>
            <a:spLocks noGrp="1"/>
          </p:cNvSpPr>
          <p:nvPr>
            <p:ph type="body"/>
          </p:nvPr>
        </p:nvSpPr>
        <p:spPr>
          <a:xfrm>
            <a:off x="62856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59"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60" name="PlaceHolder 4"/>
          <p:cNvSpPr>
            <a:spLocks noGrp="1"/>
          </p:cNvSpPr>
          <p:nvPr>
            <p:ph type="body"/>
          </p:nvPr>
        </p:nvSpPr>
        <p:spPr>
          <a:xfrm>
            <a:off x="467028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62"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63"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64" name="PlaceHolder 4"/>
          <p:cNvSpPr>
            <a:spLocks noGrp="1"/>
          </p:cNvSpPr>
          <p:nvPr>
            <p:ph type="body"/>
          </p:nvPr>
        </p:nvSpPr>
        <p:spPr>
          <a:xfrm>
            <a:off x="628560" y="409824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66" name="PlaceHolder 2"/>
          <p:cNvSpPr>
            <a:spLocks noGrp="1"/>
          </p:cNvSpPr>
          <p:nvPr>
            <p:ph type="body"/>
          </p:nvPr>
        </p:nvSpPr>
        <p:spPr>
          <a:xfrm>
            <a:off x="628560" y="182520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67" name="PlaceHolder 3"/>
          <p:cNvSpPr>
            <a:spLocks noGrp="1"/>
          </p:cNvSpPr>
          <p:nvPr>
            <p:ph type="body"/>
          </p:nvPr>
        </p:nvSpPr>
        <p:spPr>
          <a:xfrm>
            <a:off x="628560" y="409824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69"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70"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71" name="PlaceHolder 4"/>
          <p:cNvSpPr>
            <a:spLocks noGrp="1"/>
          </p:cNvSpPr>
          <p:nvPr>
            <p:ph type="body"/>
          </p:nvPr>
        </p:nvSpPr>
        <p:spPr>
          <a:xfrm>
            <a:off x="467028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72" name="PlaceHolder 5"/>
          <p:cNvSpPr>
            <a:spLocks noGrp="1"/>
          </p:cNvSpPr>
          <p:nvPr>
            <p:ph type="body"/>
          </p:nvPr>
        </p:nvSpPr>
        <p:spPr>
          <a:xfrm>
            <a:off x="62856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74" name="PlaceHolder 2"/>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75" name="PlaceHolder 3"/>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pic>
        <p:nvPicPr>
          <p:cNvPr id="76" name="Рисунок 75"/>
          <p:cNvPicPr/>
          <p:nvPr/>
        </p:nvPicPr>
        <p:blipFill>
          <a:blip r:embed="rId2"/>
          <a:stretch/>
        </p:blipFill>
        <p:spPr>
          <a:xfrm>
            <a:off x="1845000" y="1824840"/>
            <a:ext cx="5453640" cy="4351320"/>
          </a:xfrm>
          <a:prstGeom prst="rect">
            <a:avLst/>
          </a:prstGeom>
          <a:ln>
            <a:noFill/>
          </a:ln>
        </p:spPr>
      </p:pic>
      <p:pic>
        <p:nvPicPr>
          <p:cNvPr id="77" name="Рисунок 76"/>
          <p:cNvPicPr/>
          <p:nvPr/>
        </p:nvPicPr>
        <p:blipFill>
          <a:blip r:embed="rId2"/>
          <a:stretch/>
        </p:blipFill>
        <p:spPr>
          <a:xfrm>
            <a:off x="1845000" y="1824840"/>
            <a:ext cx="5453640" cy="435132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84" name="PlaceHolder 2"/>
          <p:cNvSpPr>
            <a:spLocks noGrp="1"/>
          </p:cNvSpPr>
          <p:nvPr>
            <p:ph type="subTitle"/>
          </p:nvPr>
        </p:nvSpPr>
        <p:spPr>
          <a:xfrm>
            <a:off x="628560" y="1825200"/>
            <a:ext cx="7886880" cy="4351320"/>
          </a:xfrm>
          <a:prstGeom prst="rect">
            <a:avLst/>
          </a:prstGeom>
        </p:spPr>
        <p:txBody>
          <a:bodyPr lIns="0" tIns="0" rIns="0" bIns="0" anchor="ctr"/>
          <a:lstStyle/>
          <a:p>
            <a:pPr algn="ctr"/>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86" name="PlaceHolder 2"/>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88" name="PlaceHolder 2"/>
          <p:cNvSpPr>
            <a:spLocks noGrp="1"/>
          </p:cNvSpPr>
          <p:nvPr>
            <p:ph type="body"/>
          </p:nvPr>
        </p:nvSpPr>
        <p:spPr>
          <a:xfrm>
            <a:off x="62856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89" name="PlaceHolder 3"/>
          <p:cNvSpPr>
            <a:spLocks noGrp="1"/>
          </p:cNvSpPr>
          <p:nvPr>
            <p:ph type="body"/>
          </p:nvPr>
        </p:nvSpPr>
        <p:spPr>
          <a:xfrm>
            <a:off x="467028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8" name="PlaceHolder 2"/>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628560" y="365040"/>
            <a:ext cx="7886880" cy="6145560"/>
          </a:xfrm>
          <a:prstGeom prst="rect">
            <a:avLst/>
          </a:prstGeom>
        </p:spPr>
        <p:txBody>
          <a:bodyPr lIns="0" tIns="0" rIns="0" bIns="0" anchor="ctr"/>
          <a:lstStyle/>
          <a:p>
            <a:pPr algn="ctr"/>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93"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94" name="PlaceHolder 3"/>
          <p:cNvSpPr>
            <a:spLocks noGrp="1"/>
          </p:cNvSpPr>
          <p:nvPr>
            <p:ph type="body"/>
          </p:nvPr>
        </p:nvSpPr>
        <p:spPr>
          <a:xfrm>
            <a:off x="62856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95" name="PlaceHolder 4"/>
          <p:cNvSpPr>
            <a:spLocks noGrp="1"/>
          </p:cNvSpPr>
          <p:nvPr>
            <p:ph type="body"/>
          </p:nvPr>
        </p:nvSpPr>
        <p:spPr>
          <a:xfrm>
            <a:off x="467028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97" name="PlaceHolder 2"/>
          <p:cNvSpPr>
            <a:spLocks noGrp="1"/>
          </p:cNvSpPr>
          <p:nvPr>
            <p:ph type="body"/>
          </p:nvPr>
        </p:nvSpPr>
        <p:spPr>
          <a:xfrm>
            <a:off x="62856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98"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99" name="PlaceHolder 4"/>
          <p:cNvSpPr>
            <a:spLocks noGrp="1"/>
          </p:cNvSpPr>
          <p:nvPr>
            <p:ph type="body"/>
          </p:nvPr>
        </p:nvSpPr>
        <p:spPr>
          <a:xfrm>
            <a:off x="467028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01"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02"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03" name="PlaceHolder 4"/>
          <p:cNvSpPr>
            <a:spLocks noGrp="1"/>
          </p:cNvSpPr>
          <p:nvPr>
            <p:ph type="body"/>
          </p:nvPr>
        </p:nvSpPr>
        <p:spPr>
          <a:xfrm>
            <a:off x="628560" y="409824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05" name="PlaceHolder 2"/>
          <p:cNvSpPr>
            <a:spLocks noGrp="1"/>
          </p:cNvSpPr>
          <p:nvPr>
            <p:ph type="body"/>
          </p:nvPr>
        </p:nvSpPr>
        <p:spPr>
          <a:xfrm>
            <a:off x="628560" y="182520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06" name="PlaceHolder 3"/>
          <p:cNvSpPr>
            <a:spLocks noGrp="1"/>
          </p:cNvSpPr>
          <p:nvPr>
            <p:ph type="body"/>
          </p:nvPr>
        </p:nvSpPr>
        <p:spPr>
          <a:xfrm>
            <a:off x="628560" y="409824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08"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09"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10" name="PlaceHolder 4"/>
          <p:cNvSpPr>
            <a:spLocks noGrp="1"/>
          </p:cNvSpPr>
          <p:nvPr>
            <p:ph type="body"/>
          </p:nvPr>
        </p:nvSpPr>
        <p:spPr>
          <a:xfrm>
            <a:off x="467028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11" name="PlaceHolder 5"/>
          <p:cNvSpPr>
            <a:spLocks noGrp="1"/>
          </p:cNvSpPr>
          <p:nvPr>
            <p:ph type="body"/>
          </p:nvPr>
        </p:nvSpPr>
        <p:spPr>
          <a:xfrm>
            <a:off x="62856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13" name="PlaceHolder 2"/>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14" name="PlaceHolder 3"/>
          <p:cNvSpPr>
            <a:spLocks noGrp="1"/>
          </p:cNvSpPr>
          <p:nvPr>
            <p:ph type="body"/>
          </p:nvPr>
        </p:nvSpPr>
        <p:spPr>
          <a:xfrm>
            <a:off x="628560" y="1825200"/>
            <a:ext cx="788688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pic>
        <p:nvPicPr>
          <p:cNvPr id="115" name="Рисунок 114"/>
          <p:cNvPicPr/>
          <p:nvPr/>
        </p:nvPicPr>
        <p:blipFill>
          <a:blip r:embed="rId2"/>
          <a:stretch/>
        </p:blipFill>
        <p:spPr>
          <a:xfrm>
            <a:off x="1845000" y="1824840"/>
            <a:ext cx="5453640" cy="4351320"/>
          </a:xfrm>
          <a:prstGeom prst="rect">
            <a:avLst/>
          </a:prstGeom>
          <a:ln>
            <a:noFill/>
          </a:ln>
        </p:spPr>
      </p:pic>
      <p:pic>
        <p:nvPicPr>
          <p:cNvPr id="116" name="Рисунок 115"/>
          <p:cNvPicPr/>
          <p:nvPr/>
        </p:nvPicPr>
        <p:blipFill>
          <a:blip r:embed="rId2"/>
          <a:stretch/>
        </p:blipFill>
        <p:spPr>
          <a:xfrm>
            <a:off x="1845000" y="1824840"/>
            <a:ext cx="5453640" cy="435132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0" name="PlaceHolder 2"/>
          <p:cNvSpPr>
            <a:spLocks noGrp="1"/>
          </p:cNvSpPr>
          <p:nvPr>
            <p:ph type="body"/>
          </p:nvPr>
        </p:nvSpPr>
        <p:spPr>
          <a:xfrm>
            <a:off x="62856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467028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28560" y="365040"/>
            <a:ext cx="7886880" cy="6145560"/>
          </a:xfrm>
          <a:prstGeom prst="rect">
            <a:avLst/>
          </a:prstGeom>
        </p:spPr>
        <p:txBody>
          <a:bodyPr lIns="0" tIns="0" rIns="0" bIns="0" anchor="ctr"/>
          <a:lstStyle/>
          <a:p>
            <a:pPr algn="ctr"/>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5"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62856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467028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19" name="PlaceHolder 2"/>
          <p:cNvSpPr>
            <a:spLocks noGrp="1"/>
          </p:cNvSpPr>
          <p:nvPr>
            <p:ph type="body"/>
          </p:nvPr>
        </p:nvSpPr>
        <p:spPr>
          <a:xfrm>
            <a:off x="628560" y="1825200"/>
            <a:ext cx="3848760" cy="435132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4670280" y="409824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28560" y="365040"/>
            <a:ext cx="7886880" cy="1325520"/>
          </a:xfrm>
          <a:prstGeom prst="rect">
            <a:avLst/>
          </a:prstGeom>
        </p:spPr>
        <p:txBody>
          <a:bodyPr lIns="90000" tIns="46800" rIns="90000" bIns="46800" anchor="ctr"/>
          <a:lstStyle/>
          <a:p>
            <a:endParaRPr lang="en-US" sz="3300" b="0" strike="noStrike" spc="-1">
              <a:solidFill>
                <a:srgbClr val="000000"/>
              </a:solidFill>
              <a:uFill>
                <a:solidFill>
                  <a:srgbClr val="FFFFFF"/>
                </a:solidFill>
              </a:uFill>
              <a:latin typeface="Calibri Light"/>
            </a:endParaRPr>
          </a:p>
        </p:txBody>
      </p:sp>
      <p:sp>
        <p:nvSpPr>
          <p:cNvPr id="23" name="PlaceHolder 2"/>
          <p:cNvSpPr>
            <a:spLocks noGrp="1"/>
          </p:cNvSpPr>
          <p:nvPr>
            <p:ph type="body"/>
          </p:nvPr>
        </p:nvSpPr>
        <p:spPr>
          <a:xfrm>
            <a:off x="62856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4670280" y="1825200"/>
            <a:ext cx="384876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628560" y="4098240"/>
            <a:ext cx="7886880" cy="2075400"/>
          </a:xfrm>
          <a:prstGeom prst="rect">
            <a:avLst/>
          </a:prstGeom>
        </p:spPr>
        <p:txBody>
          <a:bodyPr lIns="90000" tIns="46800" rIns="90000" bIns="46800"/>
          <a:lstStyle/>
          <a:p>
            <a:endParaRPr lang="en-US" sz="21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28560" y="365040"/>
            <a:ext cx="7886880" cy="1325520"/>
          </a:xfrm>
          <a:prstGeom prst="rect">
            <a:avLst/>
          </a:prstGeom>
        </p:spPr>
        <p:txBody>
          <a:bodyPr lIns="90000" tIns="46800" rIns="90000" bIns="46800" anchor="ctr"/>
          <a:lstStyle/>
          <a:p>
            <a:r>
              <a:rPr lang="en-US" sz="3300" b="0" strike="noStrike" spc="-1">
                <a:solidFill>
                  <a:srgbClr val="000000"/>
                </a:solidFill>
                <a:uFill>
                  <a:solidFill>
                    <a:srgbClr val="FFFFFF"/>
                  </a:solidFill>
                </a:uFill>
                <a:latin typeface="Calibri Light"/>
              </a:rPr>
              <a:t>Click to edit the title text format</a:t>
            </a:r>
          </a:p>
        </p:txBody>
      </p:sp>
      <p:sp>
        <p:nvSpPr>
          <p:cNvPr id="6" name="PlaceHolder 2"/>
          <p:cNvSpPr>
            <a:spLocks noGrp="1"/>
          </p:cNvSpPr>
          <p:nvPr>
            <p:ph type="body"/>
          </p:nvPr>
        </p:nvSpPr>
        <p:spPr>
          <a:xfrm>
            <a:off x="628560" y="1825200"/>
            <a:ext cx="7886880" cy="4351320"/>
          </a:xfrm>
          <a:prstGeom prst="rect">
            <a:avLst/>
          </a:prstGeom>
        </p:spPr>
        <p:txBody>
          <a:bodyPr lIns="90000" tIns="46800" rIns="90000" bIns="46800"/>
          <a:lstStyle/>
          <a:p>
            <a:pPr marL="171360" indent="-171360">
              <a:buClr>
                <a:srgbClr val="000000"/>
              </a:buClr>
              <a:buFont typeface="Arial"/>
              <a:buChar char="•"/>
            </a:pPr>
            <a:r>
              <a:rPr lang="en-US" sz="2100" b="0" strike="noStrike" spc="-1">
                <a:solidFill>
                  <a:srgbClr val="000000"/>
                </a:solidFill>
                <a:uFill>
                  <a:solidFill>
                    <a:srgbClr val="FFFFFF"/>
                  </a:solidFill>
                </a:uFill>
                <a:latin typeface="Calibri"/>
              </a:rPr>
              <a:t>Click to edit the outline text format</a:t>
            </a:r>
          </a:p>
          <a:p>
            <a:pPr marL="514080" lvl="1" indent="-171360">
              <a:buClr>
                <a:srgbClr val="000000"/>
              </a:buClr>
              <a:buFont typeface="Arial"/>
              <a:buChar char="•"/>
            </a:pPr>
            <a:r>
              <a:rPr lang="en-US" sz="1800" b="0" strike="noStrike" spc="-1">
                <a:solidFill>
                  <a:srgbClr val="000000"/>
                </a:solidFill>
                <a:uFill>
                  <a:solidFill>
                    <a:srgbClr val="FFFFFF"/>
                  </a:solidFill>
                </a:uFill>
                <a:latin typeface="Calibri"/>
              </a:rPr>
              <a:t>Second Outline Level</a:t>
            </a:r>
          </a:p>
          <a:p>
            <a:pPr marL="857160" lvl="2" indent="-171360">
              <a:buClr>
                <a:srgbClr val="000000"/>
              </a:buClr>
              <a:buFont typeface="Arial"/>
              <a:buChar char="•"/>
            </a:pPr>
            <a:r>
              <a:rPr lang="en-US" sz="1500" b="0" strike="noStrike" spc="-1">
                <a:solidFill>
                  <a:srgbClr val="000000"/>
                </a:solidFill>
                <a:uFill>
                  <a:solidFill>
                    <a:srgbClr val="FFFFFF"/>
                  </a:solidFill>
                </a:uFill>
                <a:latin typeface="Calibri"/>
              </a:rPr>
              <a:t>Third Outline Level</a:t>
            </a:r>
          </a:p>
          <a:p>
            <a:pPr marL="1199880" lvl="3" indent="-171360">
              <a:buClr>
                <a:srgbClr val="000000"/>
              </a:buClr>
              <a:buFont typeface="Arial"/>
              <a:buChar char="•"/>
            </a:pPr>
            <a:r>
              <a:rPr lang="en-US" sz="1300" b="0" strike="noStrike" spc="-1">
                <a:solidFill>
                  <a:srgbClr val="000000"/>
                </a:solidFill>
                <a:uFill>
                  <a:solidFill>
                    <a:srgbClr val="FFFFFF"/>
                  </a:solidFill>
                </a:uFill>
                <a:latin typeface="Calibri"/>
              </a:rPr>
              <a:t>Fourth Outline Level</a:t>
            </a:r>
          </a:p>
          <a:p>
            <a:pPr marL="1542960" lvl="4" indent="-171360">
              <a:buClr>
                <a:srgbClr val="000000"/>
              </a:buClr>
              <a:buFont typeface="Arial"/>
              <a:buChar char="•"/>
            </a:pPr>
            <a:r>
              <a:rPr lang="en-US" sz="1300" b="0" strike="noStrike" spc="-1">
                <a:solidFill>
                  <a:srgbClr val="000000"/>
                </a:solidFill>
                <a:uFill>
                  <a:solidFill>
                    <a:srgbClr val="FFFFFF"/>
                  </a:solidFill>
                </a:uFill>
                <a:latin typeface="Calibri"/>
              </a:rPr>
              <a:t>Fifth Outline Level</a:t>
            </a:r>
          </a:p>
          <a:p>
            <a:pPr marL="1542960" lvl="5" indent="-171360">
              <a:buClr>
                <a:srgbClr val="000000"/>
              </a:buClr>
              <a:buFont typeface="Arial"/>
              <a:buChar char="•"/>
            </a:pPr>
            <a:r>
              <a:rPr lang="en-US" sz="1300" b="0" strike="noStrike" spc="-1">
                <a:solidFill>
                  <a:srgbClr val="000000"/>
                </a:solidFill>
                <a:uFill>
                  <a:solidFill>
                    <a:srgbClr val="FFFFFF"/>
                  </a:solidFill>
                </a:uFill>
                <a:latin typeface="Calibri"/>
              </a:rPr>
              <a:t>Sixth Outline Level</a:t>
            </a:r>
          </a:p>
          <a:p>
            <a:pPr marL="1542960" lvl="6" indent="-171360">
              <a:buClr>
                <a:srgbClr val="000000"/>
              </a:buClr>
              <a:buFont typeface="Arial"/>
              <a:buChar char="•"/>
            </a:pPr>
            <a:r>
              <a:rPr lang="en-US" sz="1300" b="0" strike="noStrike" spc="-1">
                <a:solidFill>
                  <a:srgbClr val="000000"/>
                </a:solidFill>
                <a:uFill>
                  <a:solidFill>
                    <a:srgbClr val="FFFFFF"/>
                  </a:solidFill>
                </a:uFill>
                <a:latin typeface="Calibri"/>
              </a:rPr>
              <a:t>Seventh Outline Level</a:t>
            </a:r>
          </a:p>
        </p:txBody>
      </p:sp>
      <p:sp>
        <p:nvSpPr>
          <p:cNvPr id="2" name="PlaceHolder 3"/>
          <p:cNvSpPr>
            <a:spLocks noGrp="1"/>
          </p:cNvSpPr>
          <p:nvPr>
            <p:ph type="dt"/>
          </p:nvPr>
        </p:nvSpPr>
        <p:spPr>
          <a:xfrm>
            <a:off x="628200" y="6356520"/>
            <a:ext cx="2057400" cy="365040"/>
          </a:xfrm>
          <a:prstGeom prst="rect">
            <a:avLst/>
          </a:prstGeom>
        </p:spPr>
        <p:txBody>
          <a:bodyPr lIns="90000" tIns="46800" rIns="90000" bIns="46800" anchor="ctr"/>
          <a:lstStyle/>
          <a:p>
            <a:r>
              <a:rPr lang="ru-RU" sz="1800" b="0" strike="noStrike" spc="-1">
                <a:solidFill>
                  <a:srgbClr val="000000"/>
                </a:solidFill>
                <a:uFill>
                  <a:solidFill>
                    <a:srgbClr val="FFFFFF"/>
                  </a:solidFill>
                </a:uFill>
                <a:latin typeface="Tahoma"/>
              </a:rPr>
              <a:t> </a:t>
            </a:r>
            <a:endParaRPr lang="en-US" sz="1800" b="0" strike="noStrike" spc="-1">
              <a:solidFill>
                <a:srgbClr val="000000"/>
              </a:solidFill>
              <a:uFill>
                <a:solidFill>
                  <a:srgbClr val="FFFFFF"/>
                </a:solidFill>
              </a:uFill>
              <a:latin typeface="Tahoma"/>
            </a:endParaRPr>
          </a:p>
        </p:txBody>
      </p:sp>
      <p:sp>
        <p:nvSpPr>
          <p:cNvPr id="3" name="PlaceHolder 4"/>
          <p:cNvSpPr>
            <a:spLocks noGrp="1"/>
          </p:cNvSpPr>
          <p:nvPr>
            <p:ph type="ftr"/>
          </p:nvPr>
        </p:nvSpPr>
        <p:spPr>
          <a:xfrm>
            <a:off x="3029040" y="6356520"/>
            <a:ext cx="3085920" cy="365040"/>
          </a:xfrm>
          <a:prstGeom prst="rect">
            <a:avLst/>
          </a:prstGeom>
        </p:spPr>
        <p:txBody>
          <a:bodyPr lIns="90000" tIns="46800" rIns="90000" bIns="46800" anchor="ctr"/>
          <a:lstStyle/>
          <a:p>
            <a:r>
              <a:rPr lang="ru-RU" sz="1800" b="0" strike="noStrike" spc="-1">
                <a:solidFill>
                  <a:srgbClr val="000000"/>
                </a:solidFill>
                <a:uFill>
                  <a:solidFill>
                    <a:srgbClr val="FFFFFF"/>
                  </a:solidFill>
                </a:uFill>
                <a:latin typeface="Tahoma"/>
              </a:rPr>
              <a:t> </a:t>
            </a:r>
            <a:endParaRPr lang="en-US" sz="1800" b="0" strike="noStrike" spc="-1">
              <a:solidFill>
                <a:srgbClr val="000000"/>
              </a:solidFill>
              <a:uFill>
                <a:solidFill>
                  <a:srgbClr val="FFFFFF"/>
                </a:solidFill>
              </a:uFill>
              <a:latin typeface="Tahoma"/>
            </a:endParaRPr>
          </a:p>
        </p:txBody>
      </p:sp>
      <p:sp>
        <p:nvSpPr>
          <p:cNvPr id="4" name="PlaceHolder 5"/>
          <p:cNvSpPr>
            <a:spLocks noGrp="1"/>
          </p:cNvSpPr>
          <p:nvPr>
            <p:ph type="sldNum"/>
          </p:nvPr>
        </p:nvSpPr>
        <p:spPr>
          <a:xfrm>
            <a:off x="6457680" y="6356520"/>
            <a:ext cx="2057400" cy="365040"/>
          </a:xfrm>
          <a:prstGeom prst="rect">
            <a:avLst/>
          </a:prstGeom>
        </p:spPr>
        <p:txBody>
          <a:bodyPr lIns="90000" tIns="46800" rIns="90000" bIns="46800" anchor="ctr"/>
          <a:lstStyle/>
          <a:p>
            <a:fld id="{39C32AB2-A893-4882-B858-463F8073B6B7}" type="slidenum">
              <a:rPr lang="ru-RU" sz="1800" b="0" strike="noStrike" spc="-1">
                <a:solidFill>
                  <a:srgbClr val="000000"/>
                </a:solidFill>
                <a:uFill>
                  <a:solidFill>
                    <a:srgbClr val="FFFFFF"/>
                  </a:solidFill>
                </a:uFill>
                <a:latin typeface="Tahoma"/>
              </a:rPr>
              <a:t>‹#›</a:t>
            </a:fld>
            <a:endParaRPr lang="en-US" sz="1800" b="0" strike="noStrike" spc="-1">
              <a:solidFill>
                <a:srgbClr val="000000"/>
              </a:solidFill>
              <a:uFill>
                <a:solidFill>
                  <a:srgbClr val="FFFFFF"/>
                </a:solidFill>
              </a:uFill>
              <a:latin typeface="Tahom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628560" y="365040"/>
            <a:ext cx="7886880" cy="1325520"/>
          </a:xfrm>
          <a:prstGeom prst="rect">
            <a:avLst/>
          </a:prstGeom>
        </p:spPr>
        <p:txBody>
          <a:bodyPr lIns="90000" tIns="46800" rIns="90000" bIns="46800" anchor="ctr"/>
          <a:lstStyle/>
          <a:p>
            <a:r>
              <a:rPr lang="en-US" sz="3300" b="0" strike="noStrike" spc="-1">
                <a:solidFill>
                  <a:srgbClr val="000000"/>
                </a:solidFill>
                <a:uFill>
                  <a:solidFill>
                    <a:srgbClr val="FFFFFF"/>
                  </a:solidFill>
                </a:uFill>
                <a:latin typeface="Calibri Light"/>
              </a:rPr>
              <a:t>Click to edit the title text format</a:t>
            </a:r>
          </a:p>
        </p:txBody>
      </p:sp>
      <p:sp>
        <p:nvSpPr>
          <p:cNvPr id="40" name="PlaceHolder 2"/>
          <p:cNvSpPr>
            <a:spLocks noGrp="1"/>
          </p:cNvSpPr>
          <p:nvPr>
            <p:ph type="body"/>
          </p:nvPr>
        </p:nvSpPr>
        <p:spPr>
          <a:xfrm>
            <a:off x="628560" y="1825200"/>
            <a:ext cx="7886880" cy="4351320"/>
          </a:xfrm>
          <a:prstGeom prst="rect">
            <a:avLst/>
          </a:prstGeom>
        </p:spPr>
        <p:txBody>
          <a:bodyPr lIns="90000" tIns="46800" rIns="90000" bIns="46800"/>
          <a:lstStyle/>
          <a:p>
            <a:pPr marL="171360" indent="-171360">
              <a:buClr>
                <a:srgbClr val="000000"/>
              </a:buClr>
              <a:buFont typeface="Arial"/>
              <a:buChar char="•"/>
            </a:pPr>
            <a:r>
              <a:rPr lang="en-US" sz="2100" b="0" strike="noStrike" spc="-1">
                <a:solidFill>
                  <a:srgbClr val="000000"/>
                </a:solidFill>
                <a:uFill>
                  <a:solidFill>
                    <a:srgbClr val="FFFFFF"/>
                  </a:solidFill>
                </a:uFill>
                <a:latin typeface="Calibri"/>
              </a:rPr>
              <a:t>Click to edit the outline text format</a:t>
            </a:r>
          </a:p>
          <a:p>
            <a:pPr marL="514080" lvl="1" indent="-171360">
              <a:buClr>
                <a:srgbClr val="000000"/>
              </a:buClr>
              <a:buFont typeface="Arial"/>
              <a:buChar char="•"/>
            </a:pPr>
            <a:r>
              <a:rPr lang="en-US" sz="1800" b="0" strike="noStrike" spc="-1">
                <a:solidFill>
                  <a:srgbClr val="000000"/>
                </a:solidFill>
                <a:uFill>
                  <a:solidFill>
                    <a:srgbClr val="FFFFFF"/>
                  </a:solidFill>
                </a:uFill>
                <a:latin typeface="Calibri"/>
              </a:rPr>
              <a:t>Second Outline Level</a:t>
            </a:r>
          </a:p>
          <a:p>
            <a:pPr marL="857160" lvl="2" indent="-171360">
              <a:buClr>
                <a:srgbClr val="000000"/>
              </a:buClr>
              <a:buFont typeface="Arial"/>
              <a:buChar char="•"/>
            </a:pPr>
            <a:r>
              <a:rPr lang="en-US" sz="1500" b="0" strike="noStrike" spc="-1">
                <a:solidFill>
                  <a:srgbClr val="000000"/>
                </a:solidFill>
                <a:uFill>
                  <a:solidFill>
                    <a:srgbClr val="FFFFFF"/>
                  </a:solidFill>
                </a:uFill>
                <a:latin typeface="Calibri"/>
              </a:rPr>
              <a:t>Third Outline Level</a:t>
            </a:r>
          </a:p>
          <a:p>
            <a:pPr marL="1199880" lvl="3" indent="-171360">
              <a:buClr>
                <a:srgbClr val="000000"/>
              </a:buClr>
              <a:buFont typeface="Arial"/>
              <a:buChar char="•"/>
            </a:pPr>
            <a:r>
              <a:rPr lang="en-US" sz="1300" b="0" strike="noStrike" spc="-1">
                <a:solidFill>
                  <a:srgbClr val="000000"/>
                </a:solidFill>
                <a:uFill>
                  <a:solidFill>
                    <a:srgbClr val="FFFFFF"/>
                  </a:solidFill>
                </a:uFill>
                <a:latin typeface="Calibri"/>
              </a:rPr>
              <a:t>Fourth Outline Level</a:t>
            </a:r>
          </a:p>
          <a:p>
            <a:pPr marL="1542960" lvl="4" indent="-171360">
              <a:buClr>
                <a:srgbClr val="000000"/>
              </a:buClr>
              <a:buFont typeface="Arial"/>
              <a:buChar char="•"/>
            </a:pPr>
            <a:r>
              <a:rPr lang="en-US" sz="1300" b="0" strike="noStrike" spc="-1">
                <a:solidFill>
                  <a:srgbClr val="000000"/>
                </a:solidFill>
                <a:uFill>
                  <a:solidFill>
                    <a:srgbClr val="FFFFFF"/>
                  </a:solidFill>
                </a:uFill>
                <a:latin typeface="Calibri"/>
              </a:rPr>
              <a:t>Fifth Outline Level</a:t>
            </a:r>
          </a:p>
          <a:p>
            <a:pPr marL="1542960" lvl="5" indent="-171360">
              <a:buClr>
                <a:srgbClr val="000000"/>
              </a:buClr>
              <a:buFont typeface="Arial"/>
              <a:buChar char="•"/>
            </a:pPr>
            <a:r>
              <a:rPr lang="en-US" sz="1300" b="0" strike="noStrike" spc="-1">
                <a:solidFill>
                  <a:srgbClr val="000000"/>
                </a:solidFill>
                <a:uFill>
                  <a:solidFill>
                    <a:srgbClr val="FFFFFF"/>
                  </a:solidFill>
                </a:uFill>
                <a:latin typeface="Calibri"/>
              </a:rPr>
              <a:t>Sixth Outline Level</a:t>
            </a:r>
          </a:p>
          <a:p>
            <a:pPr marL="1542960" lvl="6" indent="-171360">
              <a:buClr>
                <a:srgbClr val="000000"/>
              </a:buClr>
              <a:buFont typeface="Arial"/>
              <a:buChar char="•"/>
            </a:pPr>
            <a:r>
              <a:rPr lang="en-US" sz="1300" b="0" strike="noStrike" spc="-1">
                <a:solidFill>
                  <a:srgbClr val="000000"/>
                </a:solidFill>
                <a:uFill>
                  <a:solidFill>
                    <a:srgbClr val="FFFFFF"/>
                  </a:solidFill>
                </a:uFill>
                <a:latin typeface="Calibri"/>
              </a:rPr>
              <a:t>Seventh Outline Level</a:t>
            </a:r>
          </a:p>
        </p:txBody>
      </p:sp>
      <p:sp>
        <p:nvSpPr>
          <p:cNvPr id="41" name="PlaceHolder 3"/>
          <p:cNvSpPr>
            <a:spLocks noGrp="1"/>
          </p:cNvSpPr>
          <p:nvPr>
            <p:ph type="dt"/>
          </p:nvPr>
        </p:nvSpPr>
        <p:spPr>
          <a:xfrm>
            <a:off x="456840" y="6248520"/>
            <a:ext cx="2133720" cy="457200"/>
          </a:xfrm>
          <a:prstGeom prst="rect">
            <a:avLst/>
          </a:prstGeom>
        </p:spPr>
        <p:txBody>
          <a:bodyPr lIns="90000" tIns="46800" rIns="90000" bIns="46800" anchor="ctr"/>
          <a:lstStyle/>
          <a:p>
            <a:r>
              <a:rPr lang="ru-RU" sz="900" b="0" strike="noStrike" spc="-1">
                <a:solidFill>
                  <a:srgbClr val="898989"/>
                </a:solidFill>
                <a:uFill>
                  <a:solidFill>
                    <a:srgbClr val="FFFFFF"/>
                  </a:solidFill>
                </a:uFill>
                <a:latin typeface="Times New Roman"/>
              </a:rPr>
              <a:t> </a:t>
            </a:r>
            <a:endParaRPr lang="en-US" sz="2400" b="0" strike="noStrike" spc="-1">
              <a:solidFill>
                <a:srgbClr val="000000"/>
              </a:solidFill>
              <a:uFill>
                <a:solidFill>
                  <a:srgbClr val="FFFFFF"/>
                </a:solidFill>
              </a:uFill>
              <a:latin typeface="Times New Roman"/>
            </a:endParaRPr>
          </a:p>
        </p:txBody>
      </p:sp>
      <p:sp>
        <p:nvSpPr>
          <p:cNvPr id="42" name="PlaceHolder 4"/>
          <p:cNvSpPr>
            <a:spLocks noGrp="1"/>
          </p:cNvSpPr>
          <p:nvPr>
            <p:ph type="ftr"/>
          </p:nvPr>
        </p:nvSpPr>
        <p:spPr>
          <a:xfrm>
            <a:off x="3124080" y="6248520"/>
            <a:ext cx="2895840" cy="457200"/>
          </a:xfrm>
          <a:prstGeom prst="rect">
            <a:avLst/>
          </a:prstGeom>
        </p:spPr>
        <p:txBody>
          <a:bodyPr lIns="90000" tIns="46800" rIns="90000" bIns="46800" anchor="ctr"/>
          <a:lstStyle/>
          <a:p>
            <a:pPr algn="ctr"/>
            <a:r>
              <a:rPr lang="ru-RU" sz="900" b="0" strike="noStrike" spc="-1">
                <a:solidFill>
                  <a:srgbClr val="898989"/>
                </a:solidFill>
                <a:uFill>
                  <a:solidFill>
                    <a:srgbClr val="FFFFFF"/>
                  </a:solidFill>
                </a:uFill>
                <a:latin typeface="Times New Roman"/>
              </a:rPr>
              <a:t> </a:t>
            </a:r>
            <a:endParaRPr lang="en-US" sz="2400" b="0" strike="noStrike" spc="-1">
              <a:solidFill>
                <a:srgbClr val="000000"/>
              </a:solidFill>
              <a:uFill>
                <a:solidFill>
                  <a:srgbClr val="FFFFFF"/>
                </a:solidFill>
              </a:uFill>
              <a:latin typeface="Times New Roman"/>
            </a:endParaRPr>
          </a:p>
        </p:txBody>
      </p:sp>
      <p:sp>
        <p:nvSpPr>
          <p:cNvPr id="43" name="PlaceHolder 5"/>
          <p:cNvSpPr>
            <a:spLocks noGrp="1"/>
          </p:cNvSpPr>
          <p:nvPr>
            <p:ph type="sldNum"/>
          </p:nvPr>
        </p:nvSpPr>
        <p:spPr>
          <a:xfrm>
            <a:off x="6552720" y="6248520"/>
            <a:ext cx="2133720" cy="457200"/>
          </a:xfrm>
          <a:prstGeom prst="rect">
            <a:avLst/>
          </a:prstGeom>
        </p:spPr>
        <p:txBody>
          <a:bodyPr lIns="90000" tIns="46800" rIns="90000" bIns="46800" anchor="ctr"/>
          <a:lstStyle/>
          <a:p>
            <a:pPr algn="r"/>
            <a:fld id="{115F563B-2036-406F-9393-A6B646A5D3BE}" type="slidenum">
              <a:rPr lang="ru-RU" sz="900" b="0" strike="noStrike" spc="-1">
                <a:solidFill>
                  <a:srgbClr val="898989"/>
                </a:solidFill>
                <a:uFill>
                  <a:solidFill>
                    <a:srgbClr val="FFFFFF"/>
                  </a:solidFill>
                </a:uFill>
                <a:latin typeface="Times New Roman"/>
              </a:rPr>
              <a:t>‹#›</a:t>
            </a:fld>
            <a:endParaRPr lang="en-US" sz="2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 name="PlaceHolder 1"/>
          <p:cNvSpPr>
            <a:spLocks noGrp="1"/>
          </p:cNvSpPr>
          <p:nvPr>
            <p:ph type="title"/>
          </p:nvPr>
        </p:nvSpPr>
        <p:spPr>
          <a:xfrm>
            <a:off x="628560" y="365040"/>
            <a:ext cx="7886880" cy="1325520"/>
          </a:xfrm>
          <a:prstGeom prst="rect">
            <a:avLst/>
          </a:prstGeom>
        </p:spPr>
        <p:txBody>
          <a:bodyPr lIns="90000" tIns="46800" rIns="90000" bIns="46800" anchor="ctr"/>
          <a:lstStyle/>
          <a:p>
            <a:r>
              <a:rPr lang="en-US" sz="3300" b="0" strike="noStrike" spc="-1">
                <a:solidFill>
                  <a:srgbClr val="000000"/>
                </a:solidFill>
                <a:uFill>
                  <a:solidFill>
                    <a:srgbClr val="FFFFFF"/>
                  </a:solidFill>
                </a:uFill>
                <a:latin typeface="Calibri Light"/>
              </a:rPr>
              <a:t>Click to edit the title text format</a:t>
            </a:r>
          </a:p>
        </p:txBody>
      </p:sp>
      <p:sp>
        <p:nvSpPr>
          <p:cNvPr id="79" name="PlaceHolder 2"/>
          <p:cNvSpPr>
            <a:spLocks noGrp="1"/>
          </p:cNvSpPr>
          <p:nvPr>
            <p:ph type="body"/>
          </p:nvPr>
        </p:nvSpPr>
        <p:spPr>
          <a:xfrm>
            <a:off x="628560" y="1825200"/>
            <a:ext cx="7886880" cy="4351320"/>
          </a:xfrm>
          <a:prstGeom prst="rect">
            <a:avLst/>
          </a:prstGeom>
        </p:spPr>
        <p:txBody>
          <a:bodyPr lIns="90000" tIns="46800" rIns="90000" bIns="46800"/>
          <a:lstStyle/>
          <a:p>
            <a:pPr marL="171360" indent="-171360">
              <a:buClr>
                <a:srgbClr val="000000"/>
              </a:buClr>
              <a:buFont typeface="Arial"/>
              <a:buChar char="•"/>
            </a:pPr>
            <a:r>
              <a:rPr lang="en-US" sz="2100" b="0" strike="noStrike" spc="-1">
                <a:solidFill>
                  <a:srgbClr val="000000"/>
                </a:solidFill>
                <a:uFill>
                  <a:solidFill>
                    <a:srgbClr val="FFFFFF"/>
                  </a:solidFill>
                </a:uFill>
                <a:latin typeface="Calibri"/>
              </a:rPr>
              <a:t>Click to edit the outline text format</a:t>
            </a:r>
          </a:p>
          <a:p>
            <a:pPr marL="514080" lvl="1" indent="-171360">
              <a:buClr>
                <a:srgbClr val="000000"/>
              </a:buClr>
              <a:buFont typeface="Arial"/>
              <a:buChar char="•"/>
            </a:pPr>
            <a:r>
              <a:rPr lang="en-US" sz="1800" b="0" strike="noStrike" spc="-1">
                <a:solidFill>
                  <a:srgbClr val="000000"/>
                </a:solidFill>
                <a:uFill>
                  <a:solidFill>
                    <a:srgbClr val="FFFFFF"/>
                  </a:solidFill>
                </a:uFill>
                <a:latin typeface="Calibri"/>
              </a:rPr>
              <a:t>Second Outline Level</a:t>
            </a:r>
          </a:p>
          <a:p>
            <a:pPr marL="857160" lvl="2" indent="-171360">
              <a:buClr>
                <a:srgbClr val="000000"/>
              </a:buClr>
              <a:buFont typeface="Arial"/>
              <a:buChar char="•"/>
            </a:pPr>
            <a:r>
              <a:rPr lang="en-US" sz="1500" b="0" strike="noStrike" spc="-1">
                <a:solidFill>
                  <a:srgbClr val="000000"/>
                </a:solidFill>
                <a:uFill>
                  <a:solidFill>
                    <a:srgbClr val="FFFFFF"/>
                  </a:solidFill>
                </a:uFill>
                <a:latin typeface="Calibri"/>
              </a:rPr>
              <a:t>Third Outline Level</a:t>
            </a:r>
          </a:p>
          <a:p>
            <a:pPr marL="1199880" lvl="3" indent="-171360">
              <a:buClr>
                <a:srgbClr val="000000"/>
              </a:buClr>
              <a:buFont typeface="Arial"/>
              <a:buChar char="•"/>
            </a:pPr>
            <a:r>
              <a:rPr lang="en-US" sz="1300" b="0" strike="noStrike" spc="-1">
                <a:solidFill>
                  <a:srgbClr val="000000"/>
                </a:solidFill>
                <a:uFill>
                  <a:solidFill>
                    <a:srgbClr val="FFFFFF"/>
                  </a:solidFill>
                </a:uFill>
                <a:latin typeface="Calibri"/>
              </a:rPr>
              <a:t>Fourth Outline Level</a:t>
            </a:r>
          </a:p>
          <a:p>
            <a:pPr marL="1542960" lvl="4" indent="-171360">
              <a:buClr>
                <a:srgbClr val="000000"/>
              </a:buClr>
              <a:buFont typeface="Arial"/>
              <a:buChar char="•"/>
            </a:pPr>
            <a:r>
              <a:rPr lang="en-US" sz="1300" b="0" strike="noStrike" spc="-1">
                <a:solidFill>
                  <a:srgbClr val="000000"/>
                </a:solidFill>
                <a:uFill>
                  <a:solidFill>
                    <a:srgbClr val="FFFFFF"/>
                  </a:solidFill>
                </a:uFill>
                <a:latin typeface="Calibri"/>
              </a:rPr>
              <a:t>Fifth Outline Level</a:t>
            </a:r>
          </a:p>
          <a:p>
            <a:pPr marL="1542960" lvl="5" indent="-171360">
              <a:buClr>
                <a:srgbClr val="000000"/>
              </a:buClr>
              <a:buFont typeface="Arial"/>
              <a:buChar char="•"/>
            </a:pPr>
            <a:r>
              <a:rPr lang="en-US" sz="1300" b="0" strike="noStrike" spc="-1">
                <a:solidFill>
                  <a:srgbClr val="000000"/>
                </a:solidFill>
                <a:uFill>
                  <a:solidFill>
                    <a:srgbClr val="FFFFFF"/>
                  </a:solidFill>
                </a:uFill>
                <a:latin typeface="Calibri"/>
              </a:rPr>
              <a:t>Sixth Outline Level</a:t>
            </a:r>
          </a:p>
          <a:p>
            <a:pPr marL="1542960" lvl="6" indent="-171360">
              <a:buClr>
                <a:srgbClr val="000000"/>
              </a:buClr>
              <a:buFont typeface="Arial"/>
              <a:buChar char="•"/>
            </a:pPr>
            <a:r>
              <a:rPr lang="en-US" sz="1300" b="0" strike="noStrike" spc="-1">
                <a:solidFill>
                  <a:srgbClr val="000000"/>
                </a:solidFill>
                <a:uFill>
                  <a:solidFill>
                    <a:srgbClr val="FFFFFF"/>
                  </a:solidFill>
                </a:uFill>
                <a:latin typeface="Calibri"/>
              </a:rPr>
              <a:t>Seventh Outline Level</a:t>
            </a:r>
          </a:p>
        </p:txBody>
      </p:sp>
      <p:sp>
        <p:nvSpPr>
          <p:cNvPr id="80" name="PlaceHolder 3"/>
          <p:cNvSpPr>
            <a:spLocks noGrp="1"/>
          </p:cNvSpPr>
          <p:nvPr>
            <p:ph type="dt"/>
          </p:nvPr>
        </p:nvSpPr>
        <p:spPr>
          <a:xfrm>
            <a:off x="456840" y="6248520"/>
            <a:ext cx="2133720" cy="457200"/>
          </a:xfrm>
          <a:prstGeom prst="rect">
            <a:avLst/>
          </a:prstGeom>
        </p:spPr>
        <p:txBody>
          <a:bodyPr lIns="90000" tIns="46800" rIns="90000" bIns="46800" anchor="ctr"/>
          <a:lstStyle/>
          <a:p>
            <a:r>
              <a:rPr lang="ru-RU" sz="900" b="0" strike="noStrike" spc="-1">
                <a:solidFill>
                  <a:srgbClr val="898989"/>
                </a:solidFill>
                <a:uFill>
                  <a:solidFill>
                    <a:srgbClr val="FFFFFF"/>
                  </a:solidFill>
                </a:uFill>
                <a:latin typeface="Times New Roman"/>
              </a:rPr>
              <a:t> </a:t>
            </a:r>
            <a:endParaRPr lang="en-US" sz="2400" b="0" strike="noStrike" spc="-1">
              <a:solidFill>
                <a:srgbClr val="000000"/>
              </a:solidFill>
              <a:uFill>
                <a:solidFill>
                  <a:srgbClr val="FFFFFF"/>
                </a:solidFill>
              </a:uFill>
              <a:latin typeface="Times New Roman"/>
            </a:endParaRPr>
          </a:p>
        </p:txBody>
      </p:sp>
      <p:sp>
        <p:nvSpPr>
          <p:cNvPr id="81" name="PlaceHolder 4"/>
          <p:cNvSpPr>
            <a:spLocks noGrp="1"/>
          </p:cNvSpPr>
          <p:nvPr>
            <p:ph type="ftr"/>
          </p:nvPr>
        </p:nvSpPr>
        <p:spPr>
          <a:xfrm>
            <a:off x="3124080" y="6248520"/>
            <a:ext cx="2895840" cy="457200"/>
          </a:xfrm>
          <a:prstGeom prst="rect">
            <a:avLst/>
          </a:prstGeom>
        </p:spPr>
        <p:txBody>
          <a:bodyPr lIns="90000" tIns="46800" rIns="90000" bIns="46800" anchor="ctr"/>
          <a:lstStyle/>
          <a:p>
            <a:pPr algn="ctr"/>
            <a:r>
              <a:rPr lang="ru-RU" sz="900" b="0" strike="noStrike" spc="-1">
                <a:solidFill>
                  <a:srgbClr val="898989"/>
                </a:solidFill>
                <a:uFill>
                  <a:solidFill>
                    <a:srgbClr val="FFFFFF"/>
                  </a:solidFill>
                </a:uFill>
                <a:latin typeface="Times New Roman"/>
              </a:rPr>
              <a:t> </a:t>
            </a:r>
            <a:endParaRPr lang="en-US" sz="2400" b="0" strike="noStrike" spc="-1">
              <a:solidFill>
                <a:srgbClr val="000000"/>
              </a:solidFill>
              <a:uFill>
                <a:solidFill>
                  <a:srgbClr val="FFFFFF"/>
                </a:solidFill>
              </a:uFill>
              <a:latin typeface="Times New Roman"/>
            </a:endParaRPr>
          </a:p>
        </p:txBody>
      </p:sp>
      <p:sp>
        <p:nvSpPr>
          <p:cNvPr id="82" name="PlaceHolder 5"/>
          <p:cNvSpPr>
            <a:spLocks noGrp="1"/>
          </p:cNvSpPr>
          <p:nvPr>
            <p:ph type="sldNum"/>
          </p:nvPr>
        </p:nvSpPr>
        <p:spPr>
          <a:xfrm>
            <a:off x="6552720" y="6248520"/>
            <a:ext cx="2133720" cy="457200"/>
          </a:xfrm>
          <a:prstGeom prst="rect">
            <a:avLst/>
          </a:prstGeom>
        </p:spPr>
        <p:txBody>
          <a:bodyPr lIns="90000" tIns="46800" rIns="90000" bIns="46800" anchor="ctr"/>
          <a:lstStyle/>
          <a:p>
            <a:pPr algn="r"/>
            <a:fld id="{59B48E55-6B8D-4571-8828-C05ADE391803}" type="slidenum">
              <a:rPr lang="ru-RU" sz="900" b="0" strike="noStrike" spc="-1">
                <a:solidFill>
                  <a:srgbClr val="898989"/>
                </a:solidFill>
                <a:uFill>
                  <a:solidFill>
                    <a:srgbClr val="FFFFFF"/>
                  </a:solidFill>
                </a:uFill>
                <a:latin typeface="Times New Roman"/>
              </a:rPr>
              <a:t>‹#›</a:t>
            </a:fld>
            <a:endParaRPr lang="en-US" sz="2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414160" y="1214280"/>
            <a:ext cx="6707160" cy="857520"/>
          </a:xfrm>
          <a:prstGeom prst="rect">
            <a:avLst/>
          </a:prstGeom>
          <a:noFill/>
          <a:ln>
            <a:noFill/>
          </a:ln>
        </p:spPr>
        <p:txBody>
          <a:bodyPr anchor="ctr"/>
          <a:lstStyle/>
          <a:p>
            <a:r>
              <a:rPr lang="ru-RU" sz="2900" b="1" strike="noStrike" spc="-1">
                <a:solidFill>
                  <a:srgbClr val="000000"/>
                </a:solidFill>
                <a:uFill>
                  <a:solidFill>
                    <a:srgbClr val="FFFFFF"/>
                  </a:solidFill>
                </a:uFill>
                <a:latin typeface="Calibri Light"/>
              </a:rPr>
              <a:t>AL-FARABI KAZAKH NATIONAL UNIVERSITY</a:t>
            </a:r>
            <a:endParaRPr lang="en-US" sz="3300" b="0" strike="noStrike" spc="-1">
              <a:solidFill>
                <a:srgbClr val="000000"/>
              </a:solidFill>
              <a:uFill>
                <a:solidFill>
                  <a:srgbClr val="FFFFFF"/>
                </a:solidFill>
              </a:uFill>
              <a:latin typeface="Calibri Light"/>
            </a:endParaRPr>
          </a:p>
        </p:txBody>
      </p:sp>
      <p:sp>
        <p:nvSpPr>
          <p:cNvPr id="118" name="CustomShape 2"/>
          <p:cNvSpPr/>
          <p:nvPr/>
        </p:nvSpPr>
        <p:spPr>
          <a:xfrm>
            <a:off x="2195640" y="2192400"/>
            <a:ext cx="6480000" cy="947160"/>
          </a:xfrm>
          <a:custGeom>
            <a:avLst/>
            <a:gdLst/>
            <a:ahLst/>
            <a:cxnLst/>
            <a:rect l="l" t="t" r="r" b="b"/>
            <a:pathLst>
              <a:path w="21600" h="21600">
                <a:moveTo>
                  <a:pt x="0" y="0"/>
                </a:moveTo>
                <a:lnTo>
                  <a:pt x="21600" y="0"/>
                </a:lnTo>
                <a:lnTo>
                  <a:pt x="21600" y="21600"/>
                </a:lnTo>
                <a:lnTo>
                  <a:pt x="0" y="21600"/>
                </a:lnTo>
                <a:lnTo>
                  <a:pt x="0" y="0"/>
                </a:lnTo>
                <a:close/>
              </a:path>
            </a:pathLst>
          </a:custGeom>
          <a:solidFill>
            <a:srgbClr val="FFFFFF"/>
          </a:solidFill>
          <a:ln>
            <a:noFill/>
          </a:ln>
        </p:spPr>
        <p:style>
          <a:lnRef idx="0">
            <a:scrgbClr r="0" g="0" b="0"/>
          </a:lnRef>
          <a:fillRef idx="0">
            <a:scrgbClr r="0" g="0" b="0"/>
          </a:fillRef>
          <a:effectRef idx="0">
            <a:scrgbClr r="0" g="0" b="0"/>
          </a:effectRef>
          <a:fontRef idx="minor"/>
        </p:style>
        <p:txBody>
          <a:bodyPr lIns="90000" tIns="46800" rIns="90000" bIns="46800"/>
          <a:lstStyle/>
          <a:p>
            <a:pPr>
              <a:lnSpc>
                <a:spcPct val="100000"/>
              </a:lnSpc>
            </a:pPr>
            <a:r>
              <a:rPr lang="ru-RU" sz="2800" b="1" strike="noStrike" spc="-1">
                <a:solidFill>
                  <a:srgbClr val="000000"/>
                </a:solidFill>
                <a:uFill>
                  <a:solidFill>
                    <a:srgbClr val="FFFFFF"/>
                  </a:solidFill>
                </a:uFill>
                <a:latin typeface="Arial"/>
              </a:rPr>
              <a:t>Department of political science and political technologies</a:t>
            </a:r>
            <a:endParaRPr lang="en-US" sz="1800" b="0" strike="noStrike" spc="-1">
              <a:solidFill>
                <a:srgbClr val="000000"/>
              </a:solidFill>
              <a:uFill>
                <a:solidFill>
                  <a:srgbClr val="FFFFFF"/>
                </a:solidFill>
              </a:uFill>
              <a:latin typeface="Tahoma"/>
            </a:endParaRPr>
          </a:p>
        </p:txBody>
      </p:sp>
      <p:sp>
        <p:nvSpPr>
          <p:cNvPr id="119" name="CustomShape 3"/>
          <p:cNvSpPr/>
          <p:nvPr/>
        </p:nvSpPr>
        <p:spPr>
          <a:xfrm>
            <a:off x="2195640" y="3311640"/>
            <a:ext cx="6624360" cy="5205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6800" rIns="90000" bIns="46800"/>
          <a:lstStyle/>
          <a:p>
            <a:r>
              <a:rPr lang="ru-RU" sz="2800" b="1" strike="noStrike" spc="-1">
                <a:solidFill>
                  <a:srgbClr val="000000"/>
                </a:solidFill>
                <a:uFill>
                  <a:solidFill>
                    <a:srgbClr val="FFFFFF"/>
                  </a:solidFill>
                </a:uFill>
                <a:latin typeface="Tahoma"/>
              </a:rPr>
              <a:t>Political science</a:t>
            </a:r>
            <a:endParaRPr lang="en-US" sz="1800" b="0" strike="noStrike" spc="-1">
              <a:solidFill>
                <a:srgbClr val="000000"/>
              </a:solidFill>
              <a:uFill>
                <a:solidFill>
                  <a:srgbClr val="FFFFFF"/>
                </a:solidFill>
              </a:uFill>
              <a:latin typeface="Tahoma"/>
            </a:endParaRPr>
          </a:p>
        </p:txBody>
      </p:sp>
      <p:sp>
        <p:nvSpPr>
          <p:cNvPr id="120" name="CustomShape 4"/>
          <p:cNvSpPr/>
          <p:nvPr/>
        </p:nvSpPr>
        <p:spPr>
          <a:xfrm>
            <a:off x="2340000" y="4307040"/>
            <a:ext cx="3240000" cy="825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6800" rIns="90000" bIns="46800"/>
          <a:lstStyle/>
          <a:p>
            <a:pPr>
              <a:lnSpc>
                <a:spcPct val="100000"/>
              </a:lnSpc>
            </a:pPr>
            <a:r>
              <a:rPr lang="ru-RU" sz="2400" b="1" strike="noStrike" spc="-1">
                <a:solidFill>
                  <a:srgbClr val="000000"/>
                </a:solidFill>
                <a:uFill>
                  <a:solidFill>
                    <a:srgbClr val="FFFFFF"/>
                  </a:solidFill>
                </a:uFill>
                <a:latin typeface="Arial"/>
              </a:rPr>
              <a:t>Abzhapparova</a:t>
            </a:r>
            <a:r>
              <a:rPr lang="en-US" sz="2400" b="1" strike="noStrike" spc="-1">
                <a:solidFill>
                  <a:srgbClr val="000000"/>
                </a:solidFill>
                <a:uFill>
                  <a:solidFill>
                    <a:srgbClr val="FFFFFF"/>
                  </a:solidFill>
                </a:uFill>
                <a:latin typeface="Arial"/>
              </a:rPr>
              <a:t> A.A.</a:t>
            </a:r>
            <a:endParaRPr lang="en-US" sz="1800" b="0" strike="noStrike" spc="-1">
              <a:solidFill>
                <a:srgbClr val="000000"/>
              </a:solidFill>
              <a:uFill>
                <a:solidFill>
                  <a:srgbClr val="FFFFFF"/>
                </a:solidFill>
              </a:uFill>
              <a:latin typeface="Tahoma"/>
            </a:endParaRPr>
          </a:p>
          <a:p>
            <a:pPr>
              <a:lnSpc>
                <a:spcPct val="100000"/>
              </a:lnSpc>
            </a:pPr>
            <a:r>
              <a:rPr lang="en-US" sz="2400" b="1" strike="noStrike" spc="-1">
                <a:solidFill>
                  <a:srgbClr val="000000"/>
                </a:solidFill>
                <a:uFill>
                  <a:solidFill>
                    <a:srgbClr val="FFFFFF"/>
                  </a:solidFill>
                </a:uFill>
                <a:latin typeface="Arial"/>
              </a:rPr>
              <a:t>Senior lecturer</a:t>
            </a:r>
            <a:endParaRPr lang="en-US" sz="1800" b="0" strike="noStrike" spc="-1">
              <a:solidFill>
                <a:srgbClr val="000000"/>
              </a:solidFill>
              <a:uFill>
                <a:solidFill>
                  <a:srgbClr val="FFFFFF"/>
                </a:solidFill>
              </a:uFill>
              <a:latin typeface="Tahoma"/>
            </a:endParaRPr>
          </a:p>
        </p:txBody>
      </p:sp>
      <p:pic>
        <p:nvPicPr>
          <p:cNvPr id="121" name="Рисунок 7"/>
          <p:cNvPicPr/>
          <p:nvPr/>
        </p:nvPicPr>
        <p:blipFill>
          <a:blip r:embed="rId2"/>
          <a:stretch/>
        </p:blipFill>
        <p:spPr>
          <a:xfrm>
            <a:off x="539640" y="1249200"/>
            <a:ext cx="1214640" cy="1100160"/>
          </a:xfrm>
          <a:prstGeom prst="rect">
            <a:avLst/>
          </a:prstGeom>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7120" y="347622"/>
            <a:ext cx="7886880" cy="1325520"/>
          </a:xfrm>
        </p:spPr>
        <p:txBody>
          <a:bodyPr/>
          <a:lstStyle/>
          <a:p>
            <a:pPr algn="ctr"/>
            <a:r>
              <a:rPr lang="ru-RU" sz="3200" b="1" strike="noStrike" spc="-1" dirty="0" err="1" smtClean="0">
                <a:solidFill>
                  <a:srgbClr val="000000"/>
                </a:solidFill>
                <a:uFill>
                  <a:solidFill>
                    <a:srgbClr val="FFFFFF"/>
                  </a:solidFill>
                </a:uFill>
                <a:latin typeface="Calibri Light"/>
              </a:rPr>
              <a:t>The</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history</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of</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the</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development</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of</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political</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science</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as</a:t>
            </a:r>
            <a:r>
              <a:rPr lang="ru-RU" sz="3200" b="1" strike="noStrike" spc="-1" dirty="0" smtClean="0">
                <a:solidFill>
                  <a:srgbClr val="000000"/>
                </a:solidFill>
                <a:uFill>
                  <a:solidFill>
                    <a:srgbClr val="FFFFFF"/>
                  </a:solidFill>
                </a:uFill>
                <a:latin typeface="Calibri Light"/>
              </a:rPr>
              <a:t> a </a:t>
            </a:r>
            <a:r>
              <a:rPr lang="ru-RU" sz="3200" b="1" strike="noStrike" spc="-1" dirty="0" err="1" smtClean="0">
                <a:solidFill>
                  <a:srgbClr val="000000"/>
                </a:solidFill>
                <a:uFill>
                  <a:solidFill>
                    <a:srgbClr val="FFFFFF"/>
                  </a:solidFill>
                </a:uFill>
                <a:latin typeface="Calibri Light"/>
              </a:rPr>
              <a:t>science</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can</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be</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divided</a:t>
            </a:r>
            <a:r>
              <a:rPr lang="ru-RU" sz="3200" b="1" strike="noStrike" spc="-1" dirty="0" smtClean="0">
                <a:solidFill>
                  <a:srgbClr val="000000"/>
                </a:solidFill>
                <a:uFill>
                  <a:solidFill>
                    <a:srgbClr val="FFFFFF"/>
                  </a:solidFill>
                </a:uFill>
                <a:latin typeface="Calibri Light"/>
              </a:rPr>
              <a:t> </a:t>
            </a:r>
            <a:r>
              <a:rPr lang="ru-RU" sz="3200" b="1" strike="noStrike" spc="-1" dirty="0" err="1" smtClean="0">
                <a:solidFill>
                  <a:srgbClr val="000000"/>
                </a:solidFill>
                <a:uFill>
                  <a:solidFill>
                    <a:srgbClr val="FFFFFF"/>
                  </a:solidFill>
                </a:uFill>
                <a:latin typeface="Calibri Light"/>
              </a:rPr>
              <a:t>into</a:t>
            </a:r>
            <a:r>
              <a:rPr lang="ru-RU" sz="3200" b="1" strike="noStrike" spc="-1" dirty="0" smtClean="0">
                <a:solidFill>
                  <a:srgbClr val="000000"/>
                </a:solidFill>
                <a:uFill>
                  <a:solidFill>
                    <a:srgbClr val="FFFFFF"/>
                  </a:solidFill>
                </a:uFill>
                <a:latin typeface="Calibri Light"/>
              </a:rPr>
              <a:t> 5 </a:t>
            </a:r>
            <a:r>
              <a:rPr lang="ru-RU" sz="3200" b="1" strike="noStrike" spc="-1" dirty="0" err="1" smtClean="0">
                <a:solidFill>
                  <a:srgbClr val="000000"/>
                </a:solidFill>
                <a:uFill>
                  <a:solidFill>
                    <a:srgbClr val="FFFFFF"/>
                  </a:solidFill>
                </a:uFill>
                <a:latin typeface="Calibri Light"/>
              </a:rPr>
              <a:t>periods</a:t>
            </a:r>
            <a:r>
              <a:rPr lang="ru-RU" sz="3200" b="1" strike="noStrike" spc="-1" dirty="0" smtClean="0">
                <a:solidFill>
                  <a:srgbClr val="000000"/>
                </a:solidFill>
                <a:uFill>
                  <a:solidFill>
                    <a:srgbClr val="FFFFFF"/>
                  </a:solidFill>
                </a:uFill>
                <a:latin typeface="Calibri Light"/>
              </a:rPr>
              <a:t>:</a:t>
            </a:r>
            <a:endParaRPr lang="ru-RU" sz="3200" dirty="0"/>
          </a:p>
        </p:txBody>
      </p:sp>
      <p:sp>
        <p:nvSpPr>
          <p:cNvPr id="3" name="Подзаголовок 2"/>
          <p:cNvSpPr>
            <a:spLocks noGrp="1"/>
          </p:cNvSpPr>
          <p:nvPr>
            <p:ph type="subTitle"/>
          </p:nvPr>
        </p:nvSpPr>
        <p:spPr>
          <a:xfrm>
            <a:off x="869192" y="3705006"/>
            <a:ext cx="7886880" cy="1325520"/>
          </a:xfrm>
        </p:spPr>
        <p:txBody>
          <a:bodyPr/>
          <a:lstStyle/>
          <a:p>
            <a:pPr marL="0" indent="0">
              <a:lnSpc>
                <a:spcPct val="70000"/>
              </a:lnSpc>
              <a:buClr>
                <a:srgbClr val="000000"/>
              </a:buClr>
              <a:buNone/>
            </a:pPr>
            <a:r>
              <a:rPr lang="ru-RU" sz="2400" b="1" strike="noStrike" spc="-1" dirty="0" smtClean="0">
                <a:solidFill>
                  <a:srgbClr val="000000"/>
                </a:solidFill>
                <a:uFill>
                  <a:solidFill>
                    <a:srgbClr val="FFFFFF"/>
                  </a:solidFill>
                </a:uFill>
                <a:latin typeface="Calibri"/>
              </a:rPr>
              <a:t>3. </a:t>
            </a:r>
            <a:r>
              <a:rPr lang="ru-RU" sz="2400" b="1" strike="noStrike" spc="-1" dirty="0" err="1" smtClean="0">
                <a:solidFill>
                  <a:srgbClr val="000000"/>
                </a:solidFill>
                <a:uFill>
                  <a:solidFill>
                    <a:srgbClr val="FFFFFF"/>
                  </a:solidFill>
                </a:uFill>
                <a:latin typeface="Calibri"/>
              </a:rPr>
              <a:t>Formation</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of</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modern</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political</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science</a:t>
            </a:r>
            <a:r>
              <a:rPr lang="ru-RU" sz="2400" b="1" strike="noStrike" spc="-1" dirty="0" smtClean="0">
                <a:solidFill>
                  <a:srgbClr val="000000"/>
                </a:solidFill>
                <a:uFill>
                  <a:solidFill>
                    <a:srgbClr val="FFFFFF"/>
                  </a:solidFill>
                </a:uFill>
                <a:latin typeface="Calibri"/>
              </a:rPr>
              <a:t>.</a:t>
            </a:r>
            <a:r>
              <a:rPr lang="ru-RU" sz="2400" b="0" strike="noStrike" spc="-1" dirty="0" smtClean="0">
                <a:solidFill>
                  <a:srgbClr val="000000"/>
                </a:solidFill>
                <a:uFill>
                  <a:solidFill>
                    <a:srgbClr val="FFFFFF"/>
                  </a:solidFill>
                </a:uFill>
                <a:latin typeface="Calibri"/>
              </a:rPr>
              <a:t> </a:t>
            </a:r>
            <a:r>
              <a:rPr lang="ru-RU" sz="2400" b="0" strike="noStrike" spc="-1" dirty="0" smtClean="0">
                <a:solidFill>
                  <a:srgbClr val="000000"/>
                </a:solidFill>
                <a:uFill>
                  <a:solidFill>
                    <a:srgbClr val="FFFFFF"/>
                  </a:solidFill>
                </a:uFill>
                <a:latin typeface="Calibri"/>
              </a:rPr>
              <a:t>1945 </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continues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to</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our</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days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In</a:t>
            </a:r>
            <a:r>
              <a:rPr lang="ru-RU" sz="2400" b="0" strike="noStrike" spc="-1" dirty="0" smtClean="0">
                <a:solidFill>
                  <a:srgbClr val="000000"/>
                </a:solidFill>
                <a:uFill>
                  <a:solidFill>
                    <a:srgbClr val="FFFFFF"/>
                  </a:solidFill>
                </a:uFill>
                <a:latin typeface="Calibri"/>
              </a:rPr>
              <a:t> </a:t>
            </a:r>
            <a:r>
              <a:rPr lang="ru-RU" sz="2400" b="0" strike="noStrike" spc="-1" dirty="0" smtClean="0">
                <a:solidFill>
                  <a:srgbClr val="000000"/>
                </a:solidFill>
                <a:uFill>
                  <a:solidFill>
                    <a:srgbClr val="FFFFFF"/>
                  </a:solidFill>
                </a:uFill>
                <a:latin typeface="Calibri"/>
              </a:rPr>
              <a:t>1948 </a:t>
            </a:r>
            <a:r>
              <a:rPr lang="ru-RU" sz="2400" b="0" strike="noStrike" spc="-1" dirty="0" err="1" smtClean="0">
                <a:solidFill>
                  <a:srgbClr val="000000"/>
                </a:solidFill>
                <a:uFill>
                  <a:solidFill>
                    <a:srgbClr val="FFFFFF"/>
                  </a:solidFill>
                </a:uFill>
                <a:latin typeface="Calibri"/>
              </a:rPr>
              <a:t>under</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the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auspices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UNESCO, </a:t>
            </a:r>
            <a:r>
              <a:rPr lang="ru-RU" sz="2400" b="0" strike="noStrike" spc="-1" dirty="0" err="1" smtClean="0">
                <a:solidFill>
                  <a:srgbClr val="000000"/>
                </a:solidFill>
                <a:uFill>
                  <a:solidFill>
                    <a:srgbClr val="FFFFFF"/>
                  </a:solidFill>
                </a:uFill>
                <a:latin typeface="Calibri"/>
              </a:rPr>
              <a:t>an</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international</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Colloquium</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political</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scientists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was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convened</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where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the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issues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political</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science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were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considered</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the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subject</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object</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and</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tasks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political</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science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were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defined</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All</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countries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were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encouraged</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to</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introduce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this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science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to</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higher</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education</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institutions</a:t>
            </a:r>
            <a:r>
              <a:rPr lang="ru-RU" sz="2400" b="0" strike="noStrike" spc="-1" dirty="0" smtClean="0">
                <a:solidFill>
                  <a:srgbClr val="000000"/>
                </a:solidFill>
                <a:uFill>
                  <a:solidFill>
                    <a:srgbClr val="FFFFFF"/>
                  </a:solidFill>
                </a:uFill>
                <a:latin typeface="Calibri"/>
              </a:rPr>
              <a:t>.</a:t>
            </a:r>
            <a:endParaRPr lang="en-US" sz="3200" b="0" strike="noStrike" spc="-1" dirty="0" smtClean="0">
              <a:solidFill>
                <a:srgbClr val="000000"/>
              </a:solidFill>
              <a:uFill>
                <a:solidFill>
                  <a:srgbClr val="FFFFFF"/>
                </a:solidFill>
              </a:uFill>
              <a:latin typeface="Calibri"/>
            </a:endParaRPr>
          </a:p>
          <a:p>
            <a:pPr marL="0" indent="0">
              <a:lnSpc>
                <a:spcPct val="70000"/>
              </a:lnSpc>
              <a:buClr>
                <a:srgbClr val="000000"/>
              </a:buClr>
              <a:buNone/>
            </a:pPr>
            <a:r>
              <a:rPr lang="ru-RU" sz="2400" b="1" strike="noStrike" spc="-1" dirty="0" smtClean="0">
                <a:solidFill>
                  <a:srgbClr val="000000"/>
                </a:solidFill>
                <a:uFill>
                  <a:solidFill>
                    <a:srgbClr val="FFFFFF"/>
                  </a:solidFill>
                </a:uFill>
                <a:latin typeface="Calibri"/>
              </a:rPr>
              <a:t>4. </a:t>
            </a:r>
            <a:r>
              <a:rPr lang="ru-RU" sz="2400" b="1" strike="noStrike" spc="-1" dirty="0" err="1" smtClean="0">
                <a:solidFill>
                  <a:srgbClr val="000000"/>
                </a:solidFill>
                <a:uFill>
                  <a:solidFill>
                    <a:srgbClr val="FFFFFF"/>
                  </a:solidFill>
                </a:uFill>
                <a:latin typeface="Calibri"/>
              </a:rPr>
              <a:t>The</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period</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of</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active</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expansion</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of</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the</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spheres</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of</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political</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science</a:t>
            </a:r>
            <a:r>
              <a:rPr lang="ru-RU" sz="2400" b="1" strike="noStrike" spc="-1" dirty="0" smtClean="0">
                <a:solidFill>
                  <a:srgbClr val="000000"/>
                </a:solidFill>
                <a:uFill>
                  <a:solidFill>
                    <a:srgbClr val="FFFFFF"/>
                  </a:solidFill>
                </a:uFill>
                <a:latin typeface="Calibri"/>
              </a:rPr>
              <a:t> </a:t>
            </a:r>
            <a:r>
              <a:rPr lang="ru-RU" sz="2400" b="1" strike="noStrike" spc="-1" dirty="0" err="1" smtClean="0">
                <a:solidFill>
                  <a:srgbClr val="000000"/>
                </a:solidFill>
                <a:uFill>
                  <a:solidFill>
                    <a:srgbClr val="FFFFFF"/>
                  </a:solidFill>
                </a:uFill>
                <a:latin typeface="Calibri"/>
              </a:rPr>
              <a:t>research</a:t>
            </a:r>
            <a:r>
              <a:rPr lang="ru-RU" sz="2400" b="0" strike="noStrike" spc="-1" dirty="0" smtClean="0">
                <a:solidFill>
                  <a:srgbClr val="000000"/>
                </a:solidFill>
                <a:uFill>
                  <a:solidFill>
                    <a:srgbClr val="FFFFFF"/>
                  </a:solidFill>
                </a:uFill>
                <a:latin typeface="Calibri"/>
              </a:rPr>
              <a:t> </a:t>
            </a:r>
            <a:r>
              <a:rPr lang="ru-RU" sz="2400" b="0" strike="noStrike" spc="-1" dirty="0" smtClean="0">
                <a:solidFill>
                  <a:srgbClr val="000000"/>
                </a:solidFill>
                <a:uFill>
                  <a:solidFill>
                    <a:srgbClr val="FFFFFF"/>
                  </a:solidFill>
                </a:uFill>
                <a:latin typeface="Calibri"/>
              </a:rPr>
              <a:t>(</a:t>
            </a:r>
            <a:r>
              <a:rPr lang="en-US" sz="2400" spc="-1" dirty="0" smtClean="0">
                <a:solidFill>
                  <a:srgbClr val="000000"/>
                </a:solidFill>
                <a:uFill>
                  <a:solidFill>
                    <a:srgbClr val="FFFFFF"/>
                  </a:solidFill>
                </a:uFill>
                <a:latin typeface="Calibri"/>
              </a:rPr>
              <a:t>By</a:t>
            </a:r>
            <a:r>
              <a:rPr lang="ru-RU" sz="2400" b="0" strike="noStrike" spc="-1" dirty="0" smtClean="0">
                <a:solidFill>
                  <a:srgbClr val="000000"/>
                </a:solidFill>
                <a:uFill>
                  <a:solidFill>
                    <a:srgbClr val="FFFFFF"/>
                  </a:solidFill>
                </a:uFill>
                <a:latin typeface="Calibri"/>
              </a:rPr>
              <a:t> </a:t>
            </a:r>
            <a:r>
              <a:rPr lang="ru-RU" sz="2400" b="0" strike="noStrike" spc="-1" dirty="0" smtClean="0">
                <a:solidFill>
                  <a:srgbClr val="000000"/>
                </a:solidFill>
                <a:uFill>
                  <a:solidFill>
                    <a:srgbClr val="FFFFFF"/>
                  </a:solidFill>
                </a:uFill>
                <a:latin typeface="Calibri"/>
              </a:rPr>
              <a:t>1940s-the </a:t>
            </a:r>
            <a:r>
              <a:rPr lang="ru-RU" sz="2400" b="0" strike="noStrike" spc="-1" dirty="0" err="1" smtClean="0">
                <a:solidFill>
                  <a:srgbClr val="000000"/>
                </a:solidFill>
                <a:uFill>
                  <a:solidFill>
                    <a:srgbClr val="FFFFFF"/>
                  </a:solidFill>
                </a:uFill>
                <a:latin typeface="Calibri"/>
              </a:rPr>
              <a:t>second</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half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the</a:t>
            </a:r>
            <a:r>
              <a:rPr lang="ru-RU" sz="2400" b="0" strike="noStrike" spc="-1" dirty="0" smtClean="0">
                <a:solidFill>
                  <a:srgbClr val="000000"/>
                </a:solidFill>
                <a:uFill>
                  <a:solidFill>
                    <a:srgbClr val="FFFFFF"/>
                  </a:solidFill>
                </a:uFill>
                <a:latin typeface="Calibri"/>
              </a:rPr>
              <a:t> 1970s). </a:t>
            </a:r>
            <a:r>
              <a:rPr lang="ru-RU" sz="2400" b="0" strike="noStrike" spc="-1" dirty="0" err="1" smtClean="0">
                <a:solidFill>
                  <a:srgbClr val="000000"/>
                </a:solidFill>
                <a:uFill>
                  <a:solidFill>
                    <a:srgbClr val="FFFFFF"/>
                  </a:solidFill>
                </a:uFill>
                <a:latin typeface="Calibri"/>
              </a:rPr>
              <a:t>Study</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the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problems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liberalization</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political</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life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democracy</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and</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social</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policy</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States</a:t>
            </a:r>
            <a:r>
              <a:rPr lang="ru-RU" sz="2400" b="0" strike="noStrike" spc="-1" dirty="0" smtClean="0">
                <a:solidFill>
                  <a:srgbClr val="000000"/>
                </a:solidFill>
                <a:uFill>
                  <a:solidFill>
                    <a:srgbClr val="FFFFFF"/>
                  </a:solidFill>
                </a:uFill>
                <a:latin typeface="Calibri"/>
              </a:rPr>
              <a:t>.</a:t>
            </a:r>
            <a:endParaRPr lang="en-US" sz="3200" b="0" strike="noStrike" spc="-1" dirty="0" smtClean="0">
              <a:solidFill>
                <a:srgbClr val="000000"/>
              </a:solidFill>
              <a:uFill>
                <a:solidFill>
                  <a:srgbClr val="FFFFFF"/>
                </a:solidFill>
              </a:uFill>
              <a:latin typeface="Calibri"/>
            </a:endParaRPr>
          </a:p>
          <a:p>
            <a:pPr marL="0" indent="0">
              <a:lnSpc>
                <a:spcPct val="70000"/>
              </a:lnSpc>
              <a:buClr>
                <a:srgbClr val="FFCC00"/>
              </a:buClr>
              <a:buNone/>
            </a:pPr>
            <a:r>
              <a:rPr lang="ru-RU" sz="2400" b="0" strike="noStrike" spc="-1" dirty="0" smtClean="0">
                <a:solidFill>
                  <a:srgbClr val="FFCC00"/>
                </a:solidFill>
                <a:uFill>
                  <a:solidFill>
                    <a:srgbClr val="FFFFFF"/>
                  </a:solidFill>
                </a:uFill>
                <a:latin typeface="Calibri"/>
              </a:rPr>
              <a:t>5. </a:t>
            </a:r>
            <a:r>
              <a:rPr lang="ru-RU" sz="2400" b="0" strike="noStrike" spc="-1" dirty="0" err="1" smtClean="0">
                <a:solidFill>
                  <a:srgbClr val="FFCC00"/>
                </a:solidFill>
                <a:uFill>
                  <a:solidFill>
                    <a:srgbClr val="FFFFFF"/>
                  </a:solidFill>
                </a:uFill>
                <a:latin typeface="Calibri"/>
              </a:rPr>
              <a:t>Search</a:t>
            </a:r>
            <a:r>
              <a:rPr lang="ru-RU" sz="2400" b="0" strike="noStrike" spc="-1" dirty="0" smtClean="0">
                <a:solidFill>
                  <a:srgbClr val="FFCC00"/>
                </a:solidFill>
                <a:uFill>
                  <a:solidFill>
                    <a:srgbClr val="FFFFFF"/>
                  </a:solidFill>
                </a:uFill>
                <a:latin typeface="Calibri"/>
              </a:rPr>
              <a:t> </a:t>
            </a:r>
            <a:r>
              <a:rPr lang="ru-RU" sz="2400" b="0" strike="noStrike" spc="-1" dirty="0" err="1" smtClean="0">
                <a:solidFill>
                  <a:srgbClr val="FFCC00"/>
                </a:solidFill>
                <a:uFill>
                  <a:solidFill>
                    <a:srgbClr val="FFFFFF"/>
                  </a:solidFill>
                </a:uFill>
                <a:latin typeface="Calibri"/>
              </a:rPr>
              <a:t>for</a:t>
            </a:r>
            <a:r>
              <a:rPr lang="ru-RU" sz="2400" b="0" strike="noStrike" spc="-1" dirty="0" smtClean="0">
                <a:solidFill>
                  <a:srgbClr val="FFCC00"/>
                </a:solidFill>
                <a:uFill>
                  <a:solidFill>
                    <a:srgbClr val="FFFFFF"/>
                  </a:solidFill>
                </a:uFill>
                <a:latin typeface="Calibri"/>
              </a:rPr>
              <a:t> </a:t>
            </a:r>
            <a:r>
              <a:rPr lang="ru-RU" sz="2400" b="0" strike="noStrike" spc="-1" dirty="0" err="1" smtClean="0">
                <a:solidFill>
                  <a:srgbClr val="FFCC00"/>
                </a:solidFill>
                <a:uFill>
                  <a:solidFill>
                    <a:srgbClr val="FFFFFF"/>
                  </a:solidFill>
                </a:uFill>
                <a:latin typeface="Calibri"/>
              </a:rPr>
              <a:t>new</a:t>
            </a:r>
            <a:r>
              <a:rPr lang="ru-RU" sz="2400" b="0" strike="noStrike" spc="-1" dirty="0" smtClean="0">
                <a:solidFill>
                  <a:srgbClr val="FFCC00"/>
                </a:solidFill>
                <a:uFill>
                  <a:solidFill>
                    <a:srgbClr val="FFFFFF"/>
                  </a:solidFill>
                </a:uFill>
                <a:latin typeface="Calibri"/>
              </a:rPr>
              <a:t> </a:t>
            </a:r>
            <a:r>
              <a:rPr lang="ru-RU" sz="2400" b="0" strike="noStrike" spc="-1" dirty="0" err="1" smtClean="0">
                <a:solidFill>
                  <a:srgbClr val="FFCC00"/>
                </a:solidFill>
                <a:uFill>
                  <a:solidFill>
                    <a:srgbClr val="FFFFFF"/>
                  </a:solidFill>
                </a:uFill>
                <a:latin typeface="Calibri"/>
              </a:rPr>
              <a:t>paradigms</a:t>
            </a:r>
            <a:r>
              <a:rPr lang="ru-RU" sz="2400" b="0" strike="noStrike" spc="-1" dirty="0" smtClean="0">
                <a:solidFill>
                  <a:srgbClr val="FFCC00"/>
                </a:solidFill>
                <a:uFill>
                  <a:solidFill>
                    <a:srgbClr val="FFFFFF"/>
                  </a:solidFill>
                </a:uFill>
                <a:latin typeface="Calibri"/>
              </a:rPr>
              <a:t> </a:t>
            </a:r>
            <a:r>
              <a:rPr lang="ru-RU" sz="2400" b="0" strike="noStrike" spc="-1" dirty="0" err="1" smtClean="0">
                <a:solidFill>
                  <a:srgbClr val="FFCC00"/>
                </a:solidFill>
                <a:uFill>
                  <a:solidFill>
                    <a:srgbClr val="FFFFFF"/>
                  </a:solidFill>
                </a:uFill>
                <a:latin typeface="Calibri"/>
              </a:rPr>
              <a:t>of</a:t>
            </a:r>
            <a:r>
              <a:rPr lang="ru-RU" sz="2400" b="0" strike="noStrike" spc="-1" dirty="0" smtClean="0">
                <a:solidFill>
                  <a:srgbClr val="FFCC00"/>
                </a:solidFill>
                <a:uFill>
                  <a:solidFill>
                    <a:srgbClr val="FFFFFF"/>
                  </a:solidFill>
                </a:uFill>
                <a:latin typeface="Calibri"/>
              </a:rPr>
              <a:t> </a:t>
            </a:r>
            <a:r>
              <a:rPr lang="ru-RU" sz="2400" b="0" strike="noStrike" spc="-1" dirty="0" err="1" smtClean="0">
                <a:solidFill>
                  <a:srgbClr val="FFCC00"/>
                </a:solidFill>
                <a:uFill>
                  <a:solidFill>
                    <a:srgbClr val="FFFFFF"/>
                  </a:solidFill>
                </a:uFill>
                <a:latin typeface="Calibri"/>
              </a:rPr>
              <a:t>political</a:t>
            </a:r>
            <a:r>
              <a:rPr lang="ru-RU" sz="2400" b="0" strike="noStrike" spc="-1" dirty="0" smtClean="0">
                <a:solidFill>
                  <a:srgbClr val="FFCC00"/>
                </a:solidFill>
                <a:uFill>
                  <a:solidFill>
                    <a:srgbClr val="FFFFFF"/>
                  </a:solidFill>
                </a:uFill>
                <a:latin typeface="Calibri"/>
              </a:rPr>
              <a:t> </a:t>
            </a:r>
            <a:r>
              <a:rPr lang="ru-RU" sz="2400" b="0" strike="noStrike" spc="-1" dirty="0" err="1" smtClean="0">
                <a:solidFill>
                  <a:srgbClr val="FFCC00"/>
                </a:solidFill>
                <a:uFill>
                  <a:solidFill>
                    <a:srgbClr val="FFFFFF"/>
                  </a:solidFill>
                </a:uFill>
                <a:latin typeface="Calibri"/>
              </a:rPr>
              <a:t>science</a:t>
            </a:r>
            <a:r>
              <a:rPr lang="ru-RU" sz="2400" b="0" strike="noStrike" spc="-1" dirty="0" smtClean="0">
                <a:solidFill>
                  <a:srgbClr val="FFCC00"/>
                </a:solidFill>
                <a:uFill>
                  <a:solidFill>
                    <a:srgbClr val="FFFFFF"/>
                  </a:solidFill>
                </a:uFill>
                <a:latin typeface="Calibri"/>
              </a:rPr>
              <a:t> </a:t>
            </a:r>
            <a:r>
              <a:rPr lang="ru-RU" sz="2400" b="0" strike="noStrike" spc="-1" dirty="0" err="1" smtClean="0">
                <a:solidFill>
                  <a:srgbClr val="FFCC00"/>
                </a:solidFill>
                <a:uFill>
                  <a:solidFill>
                    <a:srgbClr val="FFFFFF"/>
                  </a:solidFill>
                </a:uFill>
                <a:latin typeface="Calibri"/>
              </a:rPr>
              <a:t>development</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so</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far</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Justification</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theoretical</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models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and</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concepts</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that</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are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adequate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to</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the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current</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stage</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of</a:t>
            </a:r>
            <a:r>
              <a:rPr lang="ru-RU" sz="2400" b="0" strike="noStrike" spc="-1" dirty="0" smtClean="0">
                <a:solidFill>
                  <a:srgbClr val="000000"/>
                </a:solidFill>
                <a:uFill>
                  <a:solidFill>
                    <a:srgbClr val="FFFFFF"/>
                  </a:solidFill>
                </a:uFill>
                <a:latin typeface="Calibri"/>
              </a:rPr>
              <a:t> </a:t>
            </a:r>
            <a:r>
              <a:rPr lang="ru-RU" sz="2400" b="0" strike="noStrike" spc="-1" dirty="0" err="1" smtClean="0">
                <a:solidFill>
                  <a:srgbClr val="000000"/>
                </a:solidFill>
                <a:uFill>
                  <a:solidFill>
                    <a:srgbClr val="FFFFFF"/>
                  </a:solidFill>
                </a:uFill>
                <a:latin typeface="Calibri"/>
              </a:rPr>
              <a:t>development</a:t>
            </a:r>
            <a:r>
              <a:rPr lang="ru-RU" sz="2400" b="0" strike="noStrike" spc="-1" dirty="0" smtClean="0">
                <a:solidFill>
                  <a:srgbClr val="000000"/>
                </a:solidFill>
                <a:uFill>
                  <a:solidFill>
                    <a:srgbClr val="FFFFFF"/>
                  </a:solidFill>
                </a:uFill>
                <a:latin typeface="Calibri"/>
              </a:rPr>
              <a:t>.</a:t>
            </a:r>
            <a:endParaRPr lang="en-US" sz="3200" b="0" strike="noStrike" spc="-1" dirty="0" smtClean="0">
              <a:solidFill>
                <a:srgbClr val="000000"/>
              </a:solidFill>
              <a:uFill>
                <a:solidFill>
                  <a:srgbClr val="FFFFFF"/>
                </a:solidFill>
              </a:uFill>
              <a:latin typeface="Calibri"/>
            </a:endParaRPr>
          </a:p>
        </p:txBody>
      </p:sp>
      <p:pic>
        <p:nvPicPr>
          <p:cNvPr id="4" name="Рисунок 6"/>
          <p:cNvPicPr/>
          <p:nvPr/>
        </p:nvPicPr>
        <p:blipFill>
          <a:blip r:embed="rId2"/>
          <a:stretch/>
        </p:blipFill>
        <p:spPr>
          <a:xfrm>
            <a:off x="152280" y="255600"/>
            <a:ext cx="1214640" cy="1100160"/>
          </a:xfrm>
          <a:prstGeom prst="rect">
            <a:avLst/>
          </a:prstGeom>
          <a:ln>
            <a:noFill/>
          </a:ln>
        </p:spPr>
      </p:pic>
    </p:spTree>
    <p:extLst>
      <p:ext uri="{BB962C8B-B14F-4D97-AF65-F5344CB8AC3E}">
        <p14:creationId xmlns:p14="http://schemas.microsoft.com/office/powerpoint/2010/main" val="2422908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1752480" y="365040"/>
            <a:ext cx="6762960" cy="990720"/>
          </a:xfrm>
          <a:prstGeom prst="rect">
            <a:avLst/>
          </a:prstGeom>
          <a:noFill/>
          <a:ln>
            <a:noFill/>
          </a:ln>
        </p:spPr>
        <p:txBody>
          <a:bodyPr anchor="ctr"/>
          <a:lstStyle/>
          <a:p>
            <a:pPr algn="ctr"/>
            <a:r>
              <a:rPr lang="ru-RU" sz="2800" b="1" strike="noStrike" spc="-1">
                <a:solidFill>
                  <a:srgbClr val="000000"/>
                </a:solidFill>
                <a:uFill>
                  <a:solidFill>
                    <a:srgbClr val="FFFFFF"/>
                  </a:solidFill>
                </a:uFill>
                <a:latin typeface="Calibri Light"/>
              </a:rPr>
              <a:t>History of political science as an academic discipline</a:t>
            </a:r>
            <a:r>
              <a:rPr lang="ru-RU" sz="4400" b="1" strike="noStrike" spc="-1">
                <a:solidFill>
                  <a:srgbClr val="000000"/>
                </a:solidFill>
                <a:uFill>
                  <a:solidFill>
                    <a:srgbClr val="FFFFFF"/>
                  </a:solidFill>
                </a:uFill>
                <a:latin typeface="Calibri Light"/>
              </a:rPr>
              <a:t>
 </a:t>
            </a:r>
            <a:endParaRPr lang="en-US" sz="3300" b="0" strike="noStrike" spc="-1">
              <a:solidFill>
                <a:srgbClr val="000000"/>
              </a:solidFill>
              <a:uFill>
                <a:solidFill>
                  <a:srgbClr val="FFFFFF"/>
                </a:solidFill>
              </a:uFill>
              <a:latin typeface="Calibri Light"/>
            </a:endParaRPr>
          </a:p>
        </p:txBody>
      </p:sp>
      <p:sp>
        <p:nvSpPr>
          <p:cNvPr id="176" name="TextShape 2"/>
          <p:cNvSpPr txBox="1"/>
          <p:nvPr/>
        </p:nvSpPr>
        <p:spPr>
          <a:xfrm>
            <a:off x="628560" y="1825200"/>
            <a:ext cx="7886880" cy="4351320"/>
          </a:xfrm>
          <a:prstGeom prst="rect">
            <a:avLst/>
          </a:prstGeom>
          <a:noFill/>
          <a:ln>
            <a:noFill/>
          </a:ln>
        </p:spPr>
        <p:txBody>
          <a:bodyPr/>
          <a:lstStyle/>
          <a:p>
            <a:pPr marL="171360" indent="-171360">
              <a:lnSpc>
                <a:spcPct val="70000"/>
              </a:lnSpc>
            </a:pPr>
            <a:r>
              <a:rPr lang="ru-RU" sz="2400" b="0" strike="noStrike" spc="-1">
                <a:solidFill>
                  <a:srgbClr val="000000"/>
                </a:solidFill>
                <a:uFill>
                  <a:solidFill>
                    <a:srgbClr val="FFFFFF"/>
                  </a:solidFill>
                </a:uFill>
                <a:latin typeface="Calibri"/>
              </a:rPr>
              <a:t>As an academic discipline, political science made its appearance in 1857, when at Columbia University (USA) </a:t>
            </a:r>
            <a:r>
              <a:rPr lang="ru-RU" sz="2400" b="0" u="sng" strike="noStrike" spc="-1">
                <a:solidFill>
                  <a:srgbClr val="FFCC00"/>
                </a:solidFill>
                <a:uFill>
                  <a:solidFill>
                    <a:srgbClr val="FFFFFF"/>
                  </a:solidFill>
                </a:uFill>
                <a:latin typeface="Calibri"/>
              </a:rPr>
              <a:t>By Francis Leiber</a:t>
            </a:r>
            <a:r>
              <a:rPr lang="ru-RU" sz="2400" b="0" strike="noStrike" spc="-1">
                <a:solidFill>
                  <a:srgbClr val="000000"/>
                </a:solidFill>
                <a:uFill>
                  <a:solidFill>
                    <a:srgbClr val="FFFFFF"/>
                  </a:solidFill>
                </a:uFill>
                <a:latin typeface="Calibri"/>
              </a:rPr>
              <a:t> the Department of history and political science was established. </a:t>
            </a:r>
            <a:endParaRPr lang="en-US" sz="2100" b="0" strike="noStrike" spc="-1">
              <a:solidFill>
                <a:srgbClr val="000000"/>
              </a:solidFill>
              <a:uFill>
                <a:solidFill>
                  <a:srgbClr val="FFFFFF"/>
                </a:solidFill>
              </a:uFill>
              <a:latin typeface="Calibri"/>
            </a:endParaRPr>
          </a:p>
          <a:p>
            <a:pPr marL="171360" indent="-171360">
              <a:lnSpc>
                <a:spcPct val="70000"/>
              </a:lnSpc>
            </a:pPr>
            <a:r>
              <a:rPr lang="ru-RU" sz="2400" b="0" strike="noStrike" spc="-1">
                <a:solidFill>
                  <a:srgbClr val="000000"/>
                </a:solidFill>
                <a:uFill>
                  <a:solidFill>
                    <a:srgbClr val="FFFFFF"/>
                  </a:solidFill>
                </a:uFill>
                <a:latin typeface="Calibri"/>
              </a:rPr>
              <a:t>In 1872, a private school of political science was opened in France, which trained cadres for the official apparatus. </a:t>
            </a:r>
            <a:endParaRPr lang="en-US" sz="2100" b="0" strike="noStrike" spc="-1">
              <a:solidFill>
                <a:srgbClr val="000000"/>
              </a:solidFill>
              <a:uFill>
                <a:solidFill>
                  <a:srgbClr val="FFFFFF"/>
                </a:solidFill>
              </a:uFill>
              <a:latin typeface="Calibri"/>
            </a:endParaRPr>
          </a:p>
          <a:p>
            <a:pPr marL="171360" indent="-171360">
              <a:lnSpc>
                <a:spcPct val="70000"/>
              </a:lnSpc>
            </a:pPr>
            <a:r>
              <a:rPr lang="ru-RU" sz="2400" b="0" strike="noStrike" spc="-1">
                <a:solidFill>
                  <a:srgbClr val="000000"/>
                </a:solidFill>
                <a:uFill>
                  <a:solidFill>
                    <a:srgbClr val="FFFFFF"/>
                  </a:solidFill>
                </a:uFill>
                <a:latin typeface="Calibri"/>
              </a:rPr>
              <a:t>An important role was also played by the international Symposium on political science, held in 1948 under the auspices of UNESCO. It was then that the term "political science" was proposed and a recommendation was developed to introduce the teaching of this discipline within the higher education system.</a:t>
            </a:r>
            <a:endParaRPr lang="en-US" sz="2100" b="0" strike="noStrike" spc="-1">
              <a:solidFill>
                <a:srgbClr val="000000"/>
              </a:solidFill>
              <a:uFill>
                <a:solidFill>
                  <a:srgbClr val="FFFFFF"/>
                </a:solidFill>
              </a:uFill>
              <a:latin typeface="Calibri"/>
            </a:endParaRPr>
          </a:p>
          <a:p>
            <a:pPr marL="171360" indent="-171360">
              <a:lnSpc>
                <a:spcPct val="70000"/>
              </a:lnSpc>
            </a:pPr>
            <a:r>
              <a:rPr lang="ru-RU" sz="2400" b="0" strike="noStrike" spc="-1">
                <a:solidFill>
                  <a:srgbClr val="000000"/>
                </a:solidFill>
                <a:uFill>
                  <a:solidFill>
                    <a:srgbClr val="FFFFFF"/>
                  </a:solidFill>
                </a:uFill>
                <a:latin typeface="Calibri"/>
              </a:rPr>
              <a:t>In 1949, the international political science Association was established under the auspices of UNESCO.</a:t>
            </a:r>
            <a:endParaRPr lang="en-US" sz="2100" b="0" strike="noStrike" spc="-1">
              <a:solidFill>
                <a:srgbClr val="000000"/>
              </a:solidFill>
              <a:uFill>
                <a:solidFill>
                  <a:srgbClr val="FFFFFF"/>
                </a:solidFill>
              </a:uFill>
              <a:latin typeface="Calibri"/>
            </a:endParaRPr>
          </a:p>
        </p:txBody>
      </p:sp>
      <p:pic>
        <p:nvPicPr>
          <p:cNvPr id="177" name="Рисунок 6"/>
          <p:cNvPicPr/>
          <p:nvPr/>
        </p:nvPicPr>
        <p:blipFill>
          <a:blip r:embed="rId2"/>
          <a:stretch/>
        </p:blipFill>
        <p:spPr>
          <a:xfrm>
            <a:off x="152280" y="255600"/>
            <a:ext cx="1214640" cy="1100160"/>
          </a:xfrm>
          <a:prstGeom prst="rect">
            <a:avLst/>
          </a:prstGeom>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TextShape 1"/>
          <p:cNvSpPr txBox="1"/>
          <p:nvPr/>
        </p:nvSpPr>
        <p:spPr>
          <a:xfrm>
            <a:off x="1599840" y="274320"/>
            <a:ext cx="7086600" cy="1143000"/>
          </a:xfrm>
          <a:prstGeom prst="rect">
            <a:avLst/>
          </a:prstGeom>
          <a:noFill/>
          <a:ln>
            <a:noFill/>
          </a:ln>
        </p:spPr>
        <p:txBody>
          <a:bodyPr anchor="ctr"/>
          <a:lstStyle/>
          <a:p>
            <a:r>
              <a:rPr lang="ru-RU" sz="2800" b="1" strike="noStrike" spc="-1">
                <a:solidFill>
                  <a:srgbClr val="000000"/>
                </a:solidFill>
                <a:uFill>
                  <a:solidFill>
                    <a:srgbClr val="FFFFFF"/>
                  </a:solidFill>
                </a:uFill>
                <a:latin typeface="Calibri Light"/>
              </a:rPr>
              <a:t>Topic 1. political Science as a science and academic discipline</a:t>
            </a:r>
            <a:r>
              <a:rPr lang="ru-RU" sz="3300" b="1" strike="noStrike" spc="-1">
                <a:solidFill>
                  <a:srgbClr val="000000"/>
                </a:solidFill>
                <a:uFill>
                  <a:solidFill>
                    <a:srgbClr val="FFFFFF"/>
                  </a:solidFill>
                </a:uFill>
                <a:latin typeface="Calibri Light"/>
              </a:rPr>
              <a:t> </a:t>
            </a:r>
            <a:endParaRPr lang="en-US" sz="3300" b="0" strike="noStrike" spc="-1">
              <a:solidFill>
                <a:srgbClr val="000000"/>
              </a:solidFill>
              <a:uFill>
                <a:solidFill>
                  <a:srgbClr val="FFFFFF"/>
                </a:solidFill>
              </a:uFill>
              <a:latin typeface="Calibri Light"/>
            </a:endParaRPr>
          </a:p>
        </p:txBody>
      </p:sp>
      <p:sp>
        <p:nvSpPr>
          <p:cNvPr id="123" name="TextShape 2"/>
          <p:cNvSpPr txBox="1"/>
          <p:nvPr/>
        </p:nvSpPr>
        <p:spPr>
          <a:xfrm>
            <a:off x="1599840" y="1600200"/>
            <a:ext cx="7086600" cy="4495680"/>
          </a:xfrm>
          <a:prstGeom prst="rect">
            <a:avLst/>
          </a:prstGeom>
          <a:noFill/>
          <a:ln>
            <a:noFill/>
          </a:ln>
        </p:spPr>
        <p:txBody>
          <a:bodyPr/>
          <a:lstStyle/>
          <a:p>
            <a:pPr marL="609480" indent="-609480">
              <a:lnSpc>
                <a:spcPct val="80000"/>
              </a:lnSpc>
              <a:buClr>
                <a:srgbClr val="000000"/>
              </a:buClr>
              <a:buFont typeface="Calibri"/>
              <a:buAutoNum type="arabicPeriod"/>
            </a:pPr>
            <a:r>
              <a:rPr lang="ru-RU" sz="2800" b="0" strike="noStrike" spc="-1" dirty="0" err="1">
                <a:solidFill>
                  <a:srgbClr val="000000"/>
                </a:solidFill>
                <a:uFill>
                  <a:solidFill>
                    <a:srgbClr val="FFFFFF"/>
                  </a:solidFill>
                </a:uFill>
                <a:latin typeface="Calibri"/>
              </a:rPr>
              <a:t>Political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as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an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organic</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part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humanitarian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knowledge</a:t>
            </a:r>
            <a:r>
              <a:rPr lang="ru-RU" sz="2800" b="0" strike="noStrike" spc="-1" dirty="0">
                <a:solidFill>
                  <a:srgbClr val="000000"/>
                </a:solidFill>
                <a:uFill>
                  <a:solidFill>
                    <a:srgbClr val="FFFFFF"/>
                  </a:solidFill>
                </a:uFill>
                <a:latin typeface="Calibri"/>
              </a:rPr>
              <a:t>.</a:t>
            </a:r>
            <a:endParaRPr lang="en-US" sz="2100" b="0" strike="noStrike" spc="-1" dirty="0">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800" b="0" strike="noStrike" spc="-1" dirty="0" err="1">
                <a:solidFill>
                  <a:srgbClr val="000000"/>
                </a:solidFill>
                <a:uFill>
                  <a:solidFill>
                    <a:srgbClr val="FFFFFF"/>
                  </a:solidFill>
                </a:uFill>
                <a:latin typeface="Calibri"/>
              </a:rPr>
              <a:t>Specifics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formation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and</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development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political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a:t>
            </a:r>
            <a:endParaRPr lang="en-US" sz="2100" b="0" strike="noStrike" spc="-1" dirty="0">
              <a:solidFill>
                <a:srgbClr val="000000"/>
              </a:solidFill>
              <a:uFill>
                <a:solidFill>
                  <a:srgbClr val="FFFFFF"/>
                </a:solidFill>
              </a:uFill>
              <a:latin typeface="Calibri"/>
            </a:endParaRPr>
          </a:p>
          <a:p>
            <a:pPr>
              <a:lnSpc>
                <a:spcPct val="80000"/>
              </a:lnSpc>
              <a:buClr>
                <a:srgbClr val="000000"/>
              </a:buClr>
            </a:pPr>
            <a:r>
              <a:rPr lang="ru-RU" sz="2800" b="0" strike="noStrike" spc="-1" dirty="0" smtClean="0">
                <a:solidFill>
                  <a:srgbClr val="000000"/>
                </a:solidFill>
                <a:uFill>
                  <a:solidFill>
                    <a:srgbClr val="FFFFFF"/>
                  </a:solidFill>
                </a:uFill>
                <a:latin typeface="Calibri"/>
              </a:rPr>
              <a:t> </a:t>
            </a:r>
            <a:endParaRPr lang="en-US" sz="2100" b="0" strike="noStrike" spc="-1" dirty="0">
              <a:solidFill>
                <a:srgbClr val="000000"/>
              </a:solidFill>
              <a:uFill>
                <a:solidFill>
                  <a:srgbClr val="FFFFFF"/>
                </a:solidFill>
              </a:uFill>
              <a:latin typeface="Calibri"/>
            </a:endParaRPr>
          </a:p>
        </p:txBody>
      </p:sp>
      <p:pic>
        <p:nvPicPr>
          <p:cNvPr id="124" name="Рисунок 7"/>
          <p:cNvPicPr/>
          <p:nvPr/>
        </p:nvPicPr>
        <p:blipFill>
          <a:blip r:embed="rId2"/>
          <a:stretch/>
        </p:blipFill>
        <p:spPr>
          <a:xfrm>
            <a:off x="304920" y="297000"/>
            <a:ext cx="1214280" cy="1098360"/>
          </a:xfrm>
          <a:prstGeom prst="rect">
            <a:avLst/>
          </a:prstGeom>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1599840" y="274680"/>
            <a:ext cx="7086600" cy="868320"/>
          </a:xfrm>
          <a:prstGeom prst="rect">
            <a:avLst/>
          </a:prstGeom>
          <a:noFill/>
          <a:ln>
            <a:noFill/>
          </a:ln>
        </p:spPr>
        <p:txBody>
          <a:bodyPr anchor="ctr"/>
          <a:lstStyle/>
          <a:p>
            <a:pPr marL="761760" indent="-761760"/>
            <a:r>
              <a:rPr lang="ru-RU" sz="2800" b="1" strike="noStrike" spc="-1">
                <a:solidFill>
                  <a:srgbClr val="000000"/>
                </a:solidFill>
                <a:uFill>
                  <a:solidFill>
                    <a:srgbClr val="FFFFFF"/>
                  </a:solidFill>
                </a:uFill>
                <a:latin typeface="Calibri Light"/>
              </a:rPr>
              <a:t>Political science as an organic part of humanitarian knowledge.
 </a:t>
            </a:r>
            <a:endParaRPr lang="en-US" sz="3300" b="0" strike="noStrike" spc="-1">
              <a:solidFill>
                <a:srgbClr val="000000"/>
              </a:solidFill>
              <a:uFill>
                <a:solidFill>
                  <a:srgbClr val="FFFFFF"/>
                </a:solidFill>
              </a:uFill>
              <a:latin typeface="Calibri Light"/>
            </a:endParaRPr>
          </a:p>
        </p:txBody>
      </p:sp>
      <p:sp>
        <p:nvSpPr>
          <p:cNvPr id="126" name="TextShape 2"/>
          <p:cNvSpPr txBox="1"/>
          <p:nvPr/>
        </p:nvSpPr>
        <p:spPr>
          <a:xfrm>
            <a:off x="456840" y="1600200"/>
            <a:ext cx="4027320" cy="4495680"/>
          </a:xfrm>
          <a:prstGeom prst="rect">
            <a:avLst/>
          </a:prstGeom>
          <a:noFill/>
          <a:ln>
            <a:noFill/>
          </a:ln>
        </p:spPr>
        <p:txBody>
          <a:bodyPr/>
          <a:lstStyle/>
          <a:p>
            <a:pPr marL="171360" indent="-171360"/>
            <a:r>
              <a:rPr lang="ru-RU" sz="2400" b="0" strike="noStrike" spc="-1">
                <a:solidFill>
                  <a:srgbClr val="000000"/>
                </a:solidFill>
                <a:uFill>
                  <a:solidFill>
                    <a:srgbClr val="FFFFFF"/>
                  </a:solidFill>
                </a:uFill>
                <a:latin typeface="Calibri"/>
              </a:rPr>
              <a:t>"Of all the worldly Sciences, the most noble science and the mistress of all is politics, or Royal wisdom. And of all the Sciences, it is the most appropriate for kings and their advisers.»</a:t>
            </a:r>
            <a:endParaRPr lang="en-US" sz="2100" b="0" strike="noStrike" spc="-1">
              <a:solidFill>
                <a:srgbClr val="000000"/>
              </a:solidFill>
              <a:uFill>
                <a:solidFill>
                  <a:srgbClr val="FFFFFF"/>
                </a:solidFill>
              </a:uFill>
              <a:latin typeface="Calibri"/>
            </a:endParaRPr>
          </a:p>
          <a:p>
            <a:pPr marL="171360" indent="-171360"/>
            <a:r>
              <a:rPr lang="ru-RU" sz="2400" b="0" strike="noStrike" spc="-1">
                <a:solidFill>
                  <a:srgbClr val="000000"/>
                </a:solidFill>
                <a:uFill>
                  <a:solidFill>
                    <a:srgbClr val="FFFFFF"/>
                  </a:solidFill>
                </a:uFill>
                <a:latin typeface="Calibri"/>
              </a:rPr>
              <a:t> </a:t>
            </a:r>
            <a:endParaRPr lang="en-US" sz="2100" b="0" strike="noStrike" spc="-1">
              <a:solidFill>
                <a:srgbClr val="000000"/>
              </a:solidFill>
              <a:uFill>
                <a:solidFill>
                  <a:srgbClr val="FFFFFF"/>
                </a:solidFill>
              </a:uFill>
              <a:latin typeface="Calibri"/>
            </a:endParaRPr>
          </a:p>
          <a:p>
            <a:pPr marL="171360" indent="-171360" algn="r"/>
            <a:r>
              <a:rPr lang="ru-RU" sz="2400" b="0" strike="noStrike" spc="-1">
                <a:solidFill>
                  <a:srgbClr val="000000"/>
                </a:solidFill>
                <a:uFill>
                  <a:solidFill>
                    <a:srgbClr val="FFFFFF"/>
                  </a:solidFill>
                </a:uFill>
                <a:latin typeface="Calibri"/>
              </a:rPr>
              <a:t>Yuri Krizhanich, </a:t>
            </a:r>
            <a:r>
              <a:rPr lang="ru-RU" sz="1700" b="0" strike="noStrike" spc="-1">
                <a:solidFill>
                  <a:srgbClr val="000000"/>
                </a:solidFill>
                <a:uFill>
                  <a:solidFill>
                    <a:srgbClr val="FFFFFF"/>
                  </a:solidFill>
                </a:uFill>
                <a:latin typeface="Calibri"/>
              </a:rPr>
              <a:t>political thinker </a:t>
            </a:r>
            <a:r>
              <a:rPr lang="en-US" sz="1700" b="0" strike="noStrike" spc="-1">
                <a:solidFill>
                  <a:srgbClr val="000000"/>
                </a:solidFill>
                <a:uFill>
                  <a:solidFill>
                    <a:srgbClr val="FFFFFF"/>
                  </a:solidFill>
                </a:uFill>
                <a:latin typeface="Calibri"/>
              </a:rPr>
              <a:t>XVII</a:t>
            </a:r>
            <a:r>
              <a:rPr lang="ru-RU" sz="1700" b="0" strike="noStrike" spc="-1">
                <a:solidFill>
                  <a:srgbClr val="000000"/>
                </a:solidFill>
                <a:uFill>
                  <a:solidFill>
                    <a:srgbClr val="FFFFFF"/>
                  </a:solidFill>
                </a:uFill>
                <a:latin typeface="Calibri"/>
              </a:rPr>
              <a:t> centuries</a:t>
            </a:r>
            <a:endParaRPr lang="en-US" sz="2100" b="0" strike="noStrike" spc="-1">
              <a:solidFill>
                <a:srgbClr val="000000"/>
              </a:solidFill>
              <a:uFill>
                <a:solidFill>
                  <a:srgbClr val="FFFFFF"/>
                </a:solidFill>
              </a:uFill>
              <a:latin typeface="Calibri"/>
            </a:endParaRPr>
          </a:p>
        </p:txBody>
      </p:sp>
      <p:pic>
        <p:nvPicPr>
          <p:cNvPr id="127" name="Picture 4" descr="Ю Крижанич"/>
          <p:cNvPicPr/>
          <p:nvPr/>
        </p:nvPicPr>
        <p:blipFill>
          <a:blip r:embed="rId2"/>
          <a:stretch/>
        </p:blipFill>
        <p:spPr>
          <a:xfrm>
            <a:off x="5562720" y="1523880"/>
            <a:ext cx="3012840" cy="4496040"/>
          </a:xfrm>
          <a:prstGeom prst="rect">
            <a:avLst/>
          </a:prstGeom>
          <a:ln>
            <a:noFill/>
          </a:ln>
        </p:spPr>
      </p:pic>
      <p:pic>
        <p:nvPicPr>
          <p:cNvPr id="128" name="Рисунок 6"/>
          <p:cNvPicPr/>
          <p:nvPr/>
        </p:nvPicPr>
        <p:blipFill>
          <a:blip r:embed="rId3"/>
          <a:stretch/>
        </p:blipFill>
        <p:spPr>
          <a:xfrm>
            <a:off x="152280" y="255600"/>
            <a:ext cx="1214640" cy="1100160"/>
          </a:xfrm>
          <a:prstGeom prst="rect">
            <a:avLst/>
          </a:prstGeom>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extShape 1"/>
          <p:cNvSpPr txBox="1"/>
          <p:nvPr/>
        </p:nvSpPr>
        <p:spPr>
          <a:xfrm>
            <a:off x="1143000" y="2895480"/>
            <a:ext cx="7886880" cy="1782720"/>
          </a:xfrm>
          <a:prstGeom prst="rect">
            <a:avLst/>
          </a:prstGeom>
          <a:noFill/>
          <a:ln>
            <a:noFill/>
          </a:ln>
        </p:spPr>
        <p:txBody>
          <a:bodyPr anchor="ctr"/>
          <a:lstStyle/>
          <a:p>
            <a:r>
              <a:rPr lang="ru-RU" sz="3200" b="1" strike="noStrike" spc="-1" dirty="0" err="1" smtClean="0">
                <a:solidFill>
                  <a:srgbClr val="000000"/>
                </a:solidFill>
                <a:uFill>
                  <a:solidFill>
                    <a:srgbClr val="FFFFFF"/>
                  </a:solidFill>
                </a:uFill>
                <a:latin typeface="Calibri Light"/>
              </a:rPr>
              <a:t>Political</a:t>
            </a:r>
            <a:r>
              <a:rPr lang="ru-RU" sz="3200" b="1" strike="noStrike" spc="-1" dirty="0" smtClean="0">
                <a:solidFill>
                  <a:srgbClr val="000000"/>
                </a:solidFill>
                <a:uFill>
                  <a:solidFill>
                    <a:srgbClr val="FFFFFF"/>
                  </a:solidFill>
                </a:uFill>
                <a:latin typeface="Calibri Light"/>
              </a:rPr>
              <a:t> </a:t>
            </a:r>
            <a:r>
              <a:rPr lang="ru-RU" sz="3200" b="1" strike="noStrike" spc="-1" dirty="0" err="1">
                <a:solidFill>
                  <a:srgbClr val="000000"/>
                </a:solidFill>
                <a:uFill>
                  <a:solidFill>
                    <a:srgbClr val="FFFFFF"/>
                  </a:solidFill>
                </a:uFill>
                <a:latin typeface="Calibri Light"/>
              </a:rPr>
              <a:t>science</a:t>
            </a:r>
            <a:r>
              <a:rPr lang="ru-RU" sz="3200" b="1" strike="noStrike" spc="-1" dirty="0">
                <a:solidFill>
                  <a:srgbClr val="000000"/>
                </a:solidFill>
                <a:uFill>
                  <a:solidFill>
                    <a:srgbClr val="FFFFFF"/>
                  </a:solidFill>
                </a:uFill>
                <a:latin typeface="Calibri Light"/>
              </a:rPr>
              <a:t> </a:t>
            </a:r>
            <a:r>
              <a:rPr lang="ru-RU" sz="3200" b="1" strike="noStrike" spc="-1" dirty="0" err="1">
                <a:solidFill>
                  <a:srgbClr val="000000"/>
                </a:solidFill>
                <a:uFill>
                  <a:solidFill>
                    <a:srgbClr val="FFFFFF"/>
                  </a:solidFill>
                </a:uFill>
                <a:latin typeface="Calibri Light"/>
              </a:rPr>
              <a:t>as</a:t>
            </a:r>
            <a:r>
              <a:rPr lang="ru-RU" sz="3200" b="1" strike="noStrike" spc="-1" dirty="0">
                <a:solidFill>
                  <a:srgbClr val="000000"/>
                </a:solidFill>
                <a:uFill>
                  <a:solidFill>
                    <a:srgbClr val="FFFFFF"/>
                  </a:solidFill>
                </a:uFill>
                <a:latin typeface="Calibri Light"/>
              </a:rPr>
              <a:t> </a:t>
            </a:r>
            <a:r>
              <a:rPr lang="ru-RU" sz="3200" b="1" strike="noStrike" spc="-1" dirty="0" err="1">
                <a:solidFill>
                  <a:srgbClr val="000000"/>
                </a:solidFill>
                <a:uFill>
                  <a:solidFill>
                    <a:srgbClr val="FFFFFF"/>
                  </a:solidFill>
                </a:uFill>
                <a:latin typeface="Calibri Light"/>
              </a:rPr>
              <a:t>an</a:t>
            </a:r>
            <a:r>
              <a:rPr lang="ru-RU" sz="3200" b="1" strike="noStrike" spc="-1" dirty="0">
                <a:solidFill>
                  <a:srgbClr val="000000"/>
                </a:solidFill>
                <a:uFill>
                  <a:solidFill>
                    <a:srgbClr val="FFFFFF"/>
                  </a:solidFill>
                </a:uFill>
                <a:latin typeface="Calibri Light"/>
              </a:rPr>
              <a:t> </a:t>
            </a:r>
            <a:r>
              <a:rPr lang="ru-RU" sz="3200" b="1" strike="noStrike" spc="-1" dirty="0" err="1">
                <a:solidFill>
                  <a:srgbClr val="000000"/>
                </a:solidFill>
                <a:uFill>
                  <a:solidFill>
                    <a:srgbClr val="FFFFFF"/>
                  </a:solidFill>
                </a:uFill>
                <a:latin typeface="Calibri Light"/>
              </a:rPr>
              <a:t>organic</a:t>
            </a:r>
            <a:r>
              <a:rPr lang="ru-RU" sz="3200" b="1" strike="noStrike" spc="-1" dirty="0">
                <a:solidFill>
                  <a:srgbClr val="000000"/>
                </a:solidFill>
                <a:uFill>
                  <a:solidFill>
                    <a:srgbClr val="FFFFFF"/>
                  </a:solidFill>
                </a:uFill>
                <a:latin typeface="Calibri Light"/>
              </a:rPr>
              <a:t> </a:t>
            </a:r>
            <a:r>
              <a:rPr lang="ru-RU" sz="3200" b="1" strike="noStrike" spc="-1" dirty="0" err="1">
                <a:solidFill>
                  <a:srgbClr val="000000"/>
                </a:solidFill>
                <a:uFill>
                  <a:solidFill>
                    <a:srgbClr val="FFFFFF"/>
                  </a:solidFill>
                </a:uFill>
                <a:latin typeface="Calibri Light"/>
              </a:rPr>
              <a:t>part</a:t>
            </a:r>
            <a:r>
              <a:rPr lang="ru-RU" sz="3200" b="1" strike="noStrike" spc="-1" dirty="0">
                <a:solidFill>
                  <a:srgbClr val="000000"/>
                </a:solidFill>
                <a:uFill>
                  <a:solidFill>
                    <a:srgbClr val="FFFFFF"/>
                  </a:solidFill>
                </a:uFill>
                <a:latin typeface="Calibri Light"/>
              </a:rPr>
              <a:t> </a:t>
            </a:r>
            <a:r>
              <a:rPr lang="ru-RU" sz="3200" b="1" strike="noStrike" spc="-1" dirty="0" err="1">
                <a:solidFill>
                  <a:srgbClr val="000000"/>
                </a:solidFill>
                <a:uFill>
                  <a:solidFill>
                    <a:srgbClr val="FFFFFF"/>
                  </a:solidFill>
                </a:uFill>
                <a:latin typeface="Calibri Light"/>
              </a:rPr>
              <a:t>of</a:t>
            </a:r>
            <a:r>
              <a:rPr lang="ru-RU" sz="3200" b="1" strike="noStrike" spc="-1" dirty="0">
                <a:solidFill>
                  <a:srgbClr val="000000"/>
                </a:solidFill>
                <a:uFill>
                  <a:solidFill>
                    <a:srgbClr val="FFFFFF"/>
                  </a:solidFill>
                </a:uFill>
                <a:latin typeface="Calibri Light"/>
              </a:rPr>
              <a:t> </a:t>
            </a:r>
            <a:r>
              <a:rPr lang="ru-RU" sz="3200" b="1" strike="noStrike" spc="-1" dirty="0" err="1">
                <a:solidFill>
                  <a:srgbClr val="000000"/>
                </a:solidFill>
                <a:uFill>
                  <a:solidFill>
                    <a:srgbClr val="FFFFFF"/>
                  </a:solidFill>
                </a:uFill>
                <a:latin typeface="Calibri Light"/>
              </a:rPr>
              <a:t>humanitarian</a:t>
            </a:r>
            <a:r>
              <a:rPr lang="ru-RU" sz="3200" b="1" strike="noStrike" spc="-1" dirty="0">
                <a:solidFill>
                  <a:srgbClr val="000000"/>
                </a:solidFill>
                <a:uFill>
                  <a:solidFill>
                    <a:srgbClr val="FFFFFF"/>
                  </a:solidFill>
                </a:uFill>
                <a:latin typeface="Calibri Light"/>
              </a:rPr>
              <a:t> </a:t>
            </a:r>
            <a:r>
              <a:rPr lang="ru-RU" sz="3200" b="1" strike="noStrike" spc="-1" dirty="0" err="1">
                <a:solidFill>
                  <a:srgbClr val="000000"/>
                </a:solidFill>
                <a:uFill>
                  <a:solidFill>
                    <a:srgbClr val="FFFFFF"/>
                  </a:solidFill>
                </a:uFill>
                <a:latin typeface="Calibri Light"/>
              </a:rPr>
              <a:t>knowledge</a:t>
            </a:r>
            <a:r>
              <a:rPr lang="ru-RU" sz="32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The</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object</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of</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research</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in</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the</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social</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Sciences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is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society</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social</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reality</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the</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existence</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of</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social</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groups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and</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individuals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history</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Economics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sociology</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law</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etc</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The</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Humanities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study</a:t>
            </a:r>
            <a:r>
              <a:rPr lang="ru-RU" sz="2800" b="1" strike="noStrike" spc="-1" dirty="0">
                <a:solidFill>
                  <a:srgbClr val="000000"/>
                </a:solidFill>
                <a:uFill>
                  <a:solidFill>
                    <a:srgbClr val="FFFFFF"/>
                  </a:solidFill>
                </a:uFill>
                <a:latin typeface="Calibri Light"/>
              </a:rPr>
              <a:t> a </a:t>
            </a:r>
            <a:r>
              <a:rPr lang="ru-RU" sz="2800" b="1" strike="noStrike" spc="-1" dirty="0" err="1">
                <a:solidFill>
                  <a:srgbClr val="000000"/>
                </a:solidFill>
                <a:uFill>
                  <a:solidFill>
                    <a:srgbClr val="FFFFFF"/>
                  </a:solidFill>
                </a:uFill>
                <a:latin typeface="Calibri Light"/>
              </a:rPr>
              <a:t>person</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in</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the</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sphere</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of</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his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mental</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moral</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cultural</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and</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social</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activities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philosophy</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psychology</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pedagogy</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ethics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aesthetics</a:t>
            </a:r>
            <a:r>
              <a:rPr lang="ru-RU" sz="2800" b="1" strike="noStrike" spc="-1" dirty="0">
                <a:solidFill>
                  <a:srgbClr val="000000"/>
                </a:solidFill>
                <a:uFill>
                  <a:solidFill>
                    <a:srgbClr val="FFFFFF"/>
                  </a:solidFill>
                </a:uFill>
                <a:latin typeface="Calibri Light"/>
              </a:rPr>
              <a:t>, </a:t>
            </a:r>
            <a:r>
              <a:rPr lang="ru-RU" sz="2800" b="1" strike="noStrike" spc="-1" dirty="0" err="1">
                <a:solidFill>
                  <a:srgbClr val="000000"/>
                </a:solidFill>
                <a:uFill>
                  <a:solidFill>
                    <a:srgbClr val="FFFFFF"/>
                  </a:solidFill>
                </a:uFill>
                <a:latin typeface="Calibri Light"/>
              </a:rPr>
              <a:t>etc</a:t>
            </a:r>
            <a:r>
              <a:rPr lang="ru-RU" sz="2800" b="1" strike="noStrike" spc="-1" dirty="0">
                <a:solidFill>
                  <a:srgbClr val="000000"/>
                </a:solidFill>
                <a:uFill>
                  <a:solidFill>
                    <a:srgbClr val="FFFFFF"/>
                  </a:solidFill>
                </a:uFill>
                <a:latin typeface="Calibri Light"/>
              </a:rPr>
              <a:t>.).</a:t>
            </a:r>
            <a:endParaRPr lang="en-US" sz="3300" b="0" strike="noStrike" spc="-1" dirty="0">
              <a:solidFill>
                <a:srgbClr val="000000"/>
              </a:solidFill>
              <a:uFill>
                <a:solidFill>
                  <a:srgbClr val="FFFFFF"/>
                </a:solidFill>
              </a:uFill>
              <a:latin typeface="Calibri Light"/>
            </a:endParaRPr>
          </a:p>
        </p:txBody>
      </p:sp>
      <p:pic>
        <p:nvPicPr>
          <p:cNvPr id="130" name="Рисунок 3"/>
          <p:cNvPicPr/>
          <p:nvPr/>
        </p:nvPicPr>
        <p:blipFill>
          <a:blip r:embed="rId2"/>
          <a:stretch/>
        </p:blipFill>
        <p:spPr>
          <a:xfrm>
            <a:off x="152280" y="255600"/>
            <a:ext cx="1214640" cy="1100160"/>
          </a:xfrm>
          <a:prstGeom prst="rect">
            <a:avLst/>
          </a:prstGeom>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CustomShape 1"/>
          <p:cNvSpPr/>
          <p:nvPr/>
        </p:nvSpPr>
        <p:spPr>
          <a:xfrm>
            <a:off x="3353760" y="2089800"/>
            <a:ext cx="2427120" cy="2386080"/>
          </a:xfrm>
          <a:prstGeom prst="ellipse">
            <a:avLst/>
          </a:prstGeom>
          <a:blipFill>
            <a:blip r:embed="rId2"/>
            <a:stretch>
              <a:fillRect/>
            </a:stretch>
          </a:blipFill>
          <a:ln w="9360">
            <a:solidFill>
              <a:srgbClr val="5B9BD5"/>
            </a:solidFill>
            <a:miter/>
          </a:ln>
        </p:spPr>
        <p:style>
          <a:lnRef idx="0">
            <a:scrgbClr r="0" g="0" b="0"/>
          </a:lnRef>
          <a:fillRef idx="0">
            <a:scrgbClr r="0" g="0" b="0"/>
          </a:fillRef>
          <a:effectRef idx="0">
            <a:scrgbClr r="0" g="0" b="0"/>
          </a:effectRef>
          <a:fontRef idx="minor"/>
        </p:style>
      </p:sp>
      <p:sp>
        <p:nvSpPr>
          <p:cNvPr id="132" name="CustomShape 2"/>
          <p:cNvSpPr/>
          <p:nvPr/>
        </p:nvSpPr>
        <p:spPr>
          <a:xfrm>
            <a:off x="3429000" y="1415520"/>
            <a:ext cx="2136600" cy="590400"/>
          </a:xfrm>
          <a:prstGeom prst="rect">
            <a:avLst/>
          </a:prstGeom>
          <a:noFill/>
          <a:ln>
            <a:noFill/>
          </a:ln>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400" b="0" strike="noStrike" spc="-1" dirty="0">
                <a:solidFill>
                  <a:srgbClr val="44546A"/>
                </a:solidFill>
                <a:uFill>
                  <a:solidFill>
                    <a:srgbClr val="FFFFFF"/>
                  </a:solidFill>
                </a:uFill>
                <a:latin typeface="Tahoma"/>
              </a:rPr>
              <a:t>According to the object, subject and methodology of study, they are often identified or intersect </a:t>
            </a:r>
            <a:endParaRPr lang="en-US" sz="1800" b="0" strike="noStrike" spc="-1" dirty="0">
              <a:solidFill>
                <a:srgbClr val="000000"/>
              </a:solidFill>
              <a:uFill>
                <a:solidFill>
                  <a:srgbClr val="FFFFFF"/>
                </a:solidFill>
              </a:uFill>
              <a:latin typeface="Tahoma"/>
            </a:endParaRPr>
          </a:p>
          <a:p>
            <a:pPr algn="ctr">
              <a:lnSpc>
                <a:spcPct val="100000"/>
              </a:lnSpc>
            </a:pPr>
            <a:r>
              <a:rPr lang="en-US" sz="1400" b="0" strike="noStrike" spc="-1" dirty="0">
                <a:solidFill>
                  <a:srgbClr val="44546A"/>
                </a:solidFill>
                <a:uFill>
                  <a:solidFill>
                    <a:srgbClr val="FFFFFF"/>
                  </a:solidFill>
                </a:uFill>
                <a:latin typeface="Tahoma"/>
              </a:rPr>
              <a:t>and in</a:t>
            </a:r>
            <a:r>
              <a:rPr lang="en-US" sz="2000" b="0" strike="noStrike" spc="-1" dirty="0">
                <a:solidFill>
                  <a:srgbClr val="44546A"/>
                </a:solidFill>
                <a:uFill>
                  <a:solidFill>
                    <a:srgbClr val="FFFFFF"/>
                  </a:solidFill>
                </a:uFill>
                <a:latin typeface="Tahoma"/>
              </a:rPr>
              <a:t> </a:t>
            </a:r>
            <a:r>
              <a:rPr lang="en-US" sz="1400" b="0" strike="noStrike" spc="-1" dirty="0">
                <a:solidFill>
                  <a:srgbClr val="44546A"/>
                </a:solidFill>
                <a:uFill>
                  <a:solidFill>
                    <a:srgbClr val="FFFFFF"/>
                  </a:solidFill>
                </a:uFill>
                <a:latin typeface="Tahoma"/>
              </a:rPr>
              <a:t>the social and humanitarian Sciences </a:t>
            </a:r>
            <a:r>
              <a:rPr lang="en-US" sz="1400" b="0" strike="noStrike" spc="-1" dirty="0" smtClean="0">
                <a:solidFill>
                  <a:srgbClr val="44546A"/>
                </a:solidFill>
                <a:uFill>
                  <a:solidFill>
                    <a:srgbClr val="FFFFFF"/>
                  </a:solidFill>
                </a:uFill>
                <a:latin typeface="Tahoma"/>
              </a:rPr>
              <a:t> </a:t>
            </a:r>
            <a:r>
              <a:rPr lang="en-US" sz="1400" b="0" strike="noStrike" spc="-1" dirty="0">
                <a:solidFill>
                  <a:srgbClr val="44546A"/>
                </a:solidFill>
                <a:uFill>
                  <a:solidFill>
                    <a:srgbClr val="FFFFFF"/>
                  </a:solidFill>
                </a:uFill>
                <a:latin typeface="Tahoma"/>
              </a:rPr>
              <a:t>represent their totality.</a:t>
            </a:r>
            <a:endParaRPr lang="en-US" sz="1800" b="0" strike="noStrike" spc="-1" dirty="0">
              <a:solidFill>
                <a:srgbClr val="000000"/>
              </a:solidFill>
              <a:uFill>
                <a:solidFill>
                  <a:srgbClr val="FFFFFF"/>
                </a:solidFill>
              </a:uFill>
              <a:latin typeface="Tahoma"/>
            </a:endParaRPr>
          </a:p>
        </p:txBody>
      </p:sp>
      <p:sp>
        <p:nvSpPr>
          <p:cNvPr id="133" name="CustomShape 3"/>
          <p:cNvSpPr/>
          <p:nvPr/>
        </p:nvSpPr>
        <p:spPr>
          <a:xfrm>
            <a:off x="4496760" y="2988000"/>
            <a:ext cx="2427120" cy="2386440"/>
          </a:xfrm>
          <a:prstGeom prst="ellipse">
            <a:avLst/>
          </a:prstGeom>
          <a:blipFill>
            <a:blip r:embed="rId2"/>
            <a:stretch>
              <a:fillRect/>
            </a:stretch>
          </a:blipFill>
          <a:ln w="9360">
            <a:solidFill>
              <a:srgbClr val="5B9BD5"/>
            </a:solidFill>
            <a:miter/>
          </a:ln>
        </p:spPr>
        <p:style>
          <a:lnRef idx="0">
            <a:scrgbClr r="0" g="0" b="0"/>
          </a:lnRef>
          <a:fillRef idx="0">
            <a:scrgbClr r="0" g="0" b="0"/>
          </a:fillRef>
          <a:effectRef idx="0">
            <a:scrgbClr r="0" g="0" b="0"/>
          </a:effectRef>
          <a:fontRef idx="minor"/>
        </p:style>
      </p:sp>
      <p:sp>
        <p:nvSpPr>
          <p:cNvPr id="134" name="CustomShape 4"/>
          <p:cNvSpPr/>
          <p:nvPr/>
        </p:nvSpPr>
        <p:spPr>
          <a:xfrm>
            <a:off x="6951240" y="3626640"/>
            <a:ext cx="2136600" cy="595080"/>
          </a:xfrm>
          <a:prstGeom prst="rect">
            <a:avLst/>
          </a:prstGeom>
          <a:noFill/>
          <a:ln>
            <a:noFill/>
          </a:ln>
        </p:spPr>
        <p:style>
          <a:lnRef idx="0">
            <a:scrgbClr r="0" g="0" b="0"/>
          </a:lnRef>
          <a:fillRef idx="0">
            <a:scrgbClr r="0" g="0" b="0"/>
          </a:fillRef>
          <a:effectRef idx="0">
            <a:scrgbClr r="0" g="0" b="0"/>
          </a:effectRef>
          <a:fontRef idx="minor"/>
        </p:style>
      </p:sp>
      <p:sp>
        <p:nvSpPr>
          <p:cNvPr id="135" name="CustomShape 5"/>
          <p:cNvSpPr/>
          <p:nvPr/>
        </p:nvSpPr>
        <p:spPr>
          <a:xfrm>
            <a:off x="3353760" y="4109760"/>
            <a:ext cx="2427120" cy="2388240"/>
          </a:xfrm>
          <a:prstGeom prst="ellipse">
            <a:avLst/>
          </a:prstGeom>
          <a:blipFill>
            <a:blip r:embed="rId3"/>
            <a:stretch>
              <a:fillRect/>
            </a:stretch>
          </a:blipFill>
          <a:ln w="9360">
            <a:solidFill>
              <a:srgbClr val="5B9BD5"/>
            </a:solidFill>
            <a:miter/>
          </a:ln>
        </p:spPr>
        <p:style>
          <a:lnRef idx="0">
            <a:scrgbClr r="0" g="0" b="0"/>
          </a:lnRef>
          <a:fillRef idx="0">
            <a:scrgbClr r="0" g="0" b="0"/>
          </a:fillRef>
          <a:effectRef idx="0">
            <a:scrgbClr r="0" g="0" b="0"/>
          </a:effectRef>
          <a:fontRef idx="minor"/>
        </p:style>
      </p:sp>
      <p:sp>
        <p:nvSpPr>
          <p:cNvPr id="136" name="CustomShape 6"/>
          <p:cNvSpPr/>
          <p:nvPr/>
        </p:nvSpPr>
        <p:spPr>
          <a:xfrm>
            <a:off x="3504600" y="6261840"/>
            <a:ext cx="2136600" cy="595440"/>
          </a:xfrm>
          <a:prstGeom prst="rect">
            <a:avLst/>
          </a:prstGeom>
          <a:noFill/>
          <a:ln>
            <a:noFill/>
          </a:ln>
        </p:spPr>
        <p:style>
          <a:lnRef idx="0">
            <a:scrgbClr r="0" g="0" b="0"/>
          </a:lnRef>
          <a:fillRef idx="0">
            <a:scrgbClr r="0" g="0" b="0"/>
          </a:fillRef>
          <a:effectRef idx="0">
            <a:scrgbClr r="0" g="0" b="0"/>
          </a:effectRef>
          <a:fontRef idx="minor"/>
        </p:style>
      </p:sp>
      <p:sp>
        <p:nvSpPr>
          <p:cNvPr id="137" name="CustomShape 7"/>
          <p:cNvSpPr/>
          <p:nvPr/>
        </p:nvSpPr>
        <p:spPr>
          <a:xfrm>
            <a:off x="2210760" y="2988000"/>
            <a:ext cx="2422440" cy="2386440"/>
          </a:xfrm>
          <a:prstGeom prst="ellipse">
            <a:avLst/>
          </a:prstGeom>
          <a:blipFill>
            <a:blip r:embed="rId2"/>
            <a:stretch>
              <a:fillRect/>
            </a:stretch>
          </a:blipFill>
          <a:ln w="9360">
            <a:solidFill>
              <a:srgbClr val="5B9BD5"/>
            </a:solidFill>
            <a:miter/>
          </a:ln>
        </p:spPr>
        <p:style>
          <a:lnRef idx="0">
            <a:scrgbClr r="0" g="0" b="0"/>
          </a:lnRef>
          <a:fillRef idx="0">
            <a:scrgbClr r="0" g="0" b="0"/>
          </a:fillRef>
          <a:effectRef idx="0">
            <a:scrgbClr r="0" g="0" b="0"/>
          </a:effectRef>
          <a:fontRef idx="minor"/>
        </p:style>
      </p:sp>
      <p:sp>
        <p:nvSpPr>
          <p:cNvPr id="138" name="CustomShape 8"/>
          <p:cNvSpPr/>
          <p:nvPr/>
        </p:nvSpPr>
        <p:spPr>
          <a:xfrm>
            <a:off x="55440" y="3626640"/>
            <a:ext cx="2137320" cy="595080"/>
          </a:xfrm>
          <a:prstGeom prst="rect">
            <a:avLst/>
          </a:prstGeom>
          <a:noFill/>
          <a:ln>
            <a:noFill/>
          </a:ln>
        </p:spPr>
        <p:style>
          <a:lnRef idx="0">
            <a:scrgbClr r="0" g="0" b="0"/>
          </a:lnRef>
          <a:fillRef idx="0">
            <a:scrgbClr r="0" g="0" b="0"/>
          </a:fillRef>
          <a:effectRef idx="0">
            <a:scrgbClr r="0" g="0" b="0"/>
          </a:effectRef>
          <a:fontRef idx="minor"/>
        </p:style>
      </p:sp>
      <p:sp>
        <p:nvSpPr>
          <p:cNvPr id="139" name="CustomShape 9"/>
          <p:cNvSpPr/>
          <p:nvPr/>
        </p:nvSpPr>
        <p:spPr>
          <a:xfrm>
            <a:off x="3555360" y="2286000"/>
            <a:ext cx="2161800" cy="916920"/>
          </a:xfrm>
          <a:prstGeom prst="rect">
            <a:avLst/>
          </a:pr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gn="ctr"/>
            <a:r>
              <a:rPr lang="ru-RU" sz="1800" b="0" strike="noStrike" spc="-1">
                <a:solidFill>
                  <a:srgbClr val="000000"/>
                </a:solidFill>
                <a:uFill>
                  <a:solidFill>
                    <a:srgbClr val="FFFFFF"/>
                  </a:solidFill>
                </a:uFill>
                <a:latin typeface="Tahoma"/>
              </a:rPr>
              <a:t>sphere</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POLITICAL</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lives</a:t>
            </a:r>
            <a:endParaRPr lang="en-US" sz="1800" b="0" strike="noStrike" spc="-1">
              <a:solidFill>
                <a:srgbClr val="000000"/>
              </a:solidFill>
              <a:uFill>
                <a:solidFill>
                  <a:srgbClr val="FFFFFF"/>
                </a:solidFill>
              </a:uFill>
              <a:latin typeface="Tahoma"/>
            </a:endParaRPr>
          </a:p>
        </p:txBody>
      </p:sp>
      <p:sp>
        <p:nvSpPr>
          <p:cNvPr id="140" name="CustomShape 10"/>
          <p:cNvSpPr/>
          <p:nvPr/>
        </p:nvSpPr>
        <p:spPr>
          <a:xfrm>
            <a:off x="2085120" y="3581280"/>
            <a:ext cx="2378160" cy="1191240"/>
          </a:xfrm>
          <a:prstGeom prst="rect">
            <a:avLst/>
          </a:pr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gn="ctr"/>
            <a:r>
              <a:rPr lang="ru-RU" sz="1800" b="0" strike="noStrike" spc="-1">
                <a:solidFill>
                  <a:srgbClr val="000000"/>
                </a:solidFill>
                <a:uFill>
                  <a:solidFill>
                    <a:srgbClr val="FFFFFF"/>
                  </a:solidFill>
                </a:uFill>
                <a:latin typeface="Tahoma"/>
              </a:rPr>
              <a:t>sphere </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ECONOMIC</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lives</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 </a:t>
            </a:r>
            <a:endParaRPr lang="en-US" sz="1800" b="0" strike="noStrike" spc="-1">
              <a:solidFill>
                <a:srgbClr val="000000"/>
              </a:solidFill>
              <a:uFill>
                <a:solidFill>
                  <a:srgbClr val="FFFFFF"/>
                </a:solidFill>
              </a:uFill>
              <a:latin typeface="Tahoma"/>
            </a:endParaRPr>
          </a:p>
        </p:txBody>
      </p:sp>
      <p:sp>
        <p:nvSpPr>
          <p:cNvPr id="141" name="CustomShape 11"/>
          <p:cNvSpPr/>
          <p:nvPr/>
        </p:nvSpPr>
        <p:spPr>
          <a:xfrm>
            <a:off x="5010120" y="3581280"/>
            <a:ext cx="1877040" cy="916920"/>
          </a:xfrm>
          <a:prstGeom prst="rect">
            <a:avLst/>
          </a:pr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gn="ctr"/>
            <a:r>
              <a:rPr lang="ru-RU" sz="1800" b="0" strike="noStrike" spc="-1">
                <a:solidFill>
                  <a:srgbClr val="000000"/>
                </a:solidFill>
                <a:uFill>
                  <a:solidFill>
                    <a:srgbClr val="FFFFFF"/>
                  </a:solidFill>
                </a:uFill>
                <a:latin typeface="Tahoma"/>
              </a:rPr>
              <a:t>sphere</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SOCIAL</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lives</a:t>
            </a:r>
            <a:endParaRPr lang="en-US" sz="1800" b="0" strike="noStrike" spc="-1">
              <a:solidFill>
                <a:srgbClr val="000000"/>
              </a:solidFill>
              <a:uFill>
                <a:solidFill>
                  <a:srgbClr val="FFFFFF"/>
                </a:solidFill>
              </a:uFill>
              <a:latin typeface="Tahoma"/>
            </a:endParaRPr>
          </a:p>
        </p:txBody>
      </p:sp>
      <p:sp>
        <p:nvSpPr>
          <p:cNvPr id="142" name="CustomShape 12"/>
          <p:cNvSpPr/>
          <p:nvPr/>
        </p:nvSpPr>
        <p:spPr>
          <a:xfrm>
            <a:off x="3813480" y="5105520"/>
            <a:ext cx="1587240" cy="1191240"/>
          </a:xfrm>
          <a:prstGeom prst="rect">
            <a:avLst/>
          </a:prstGeom>
          <a:noFill/>
          <a:ln>
            <a:noFill/>
          </a:ln>
        </p:spPr>
        <p:style>
          <a:lnRef idx="0">
            <a:scrgbClr r="0" g="0" b="0"/>
          </a:lnRef>
          <a:fillRef idx="0">
            <a:scrgbClr r="0" g="0" b="0"/>
          </a:fillRef>
          <a:effectRef idx="0">
            <a:scrgbClr r="0" g="0" b="0"/>
          </a:effectRef>
          <a:fontRef idx="minor"/>
        </p:style>
        <p:txBody>
          <a:bodyPr wrap="none" lIns="90000" tIns="46800" rIns="90000" bIns="46800"/>
          <a:lstStyle/>
          <a:p>
            <a:pPr algn="ctr"/>
            <a:r>
              <a:rPr lang="ru-RU" sz="1800" b="0" strike="noStrike" spc="-1">
                <a:solidFill>
                  <a:srgbClr val="000000"/>
                </a:solidFill>
                <a:uFill>
                  <a:solidFill>
                    <a:srgbClr val="FFFFFF"/>
                  </a:solidFill>
                </a:uFill>
                <a:latin typeface="Tahoma"/>
              </a:rPr>
              <a:t>sphere</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 SPIRITUAL</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lives</a:t>
            </a:r>
            <a:endParaRPr lang="en-US" sz="1800" b="0" strike="noStrike" spc="-1">
              <a:solidFill>
                <a:srgbClr val="000000"/>
              </a:solidFill>
              <a:uFill>
                <a:solidFill>
                  <a:srgbClr val="FFFFFF"/>
                </a:solidFill>
              </a:uFill>
              <a:latin typeface="Tahoma"/>
            </a:endParaRPr>
          </a:p>
          <a:p>
            <a:pPr algn="ctr"/>
            <a:r>
              <a:rPr lang="ru-RU" sz="1800" b="0" strike="noStrike" spc="-1">
                <a:solidFill>
                  <a:srgbClr val="000000"/>
                </a:solidFill>
                <a:uFill>
                  <a:solidFill>
                    <a:srgbClr val="FFFFFF"/>
                  </a:solidFill>
                </a:uFill>
                <a:latin typeface="Tahoma"/>
              </a:rPr>
              <a:t> </a:t>
            </a:r>
            <a:endParaRPr lang="en-US" sz="1800" b="0" strike="noStrike" spc="-1">
              <a:solidFill>
                <a:srgbClr val="000000"/>
              </a:solidFill>
              <a:uFill>
                <a:solidFill>
                  <a:srgbClr val="FFFFFF"/>
                </a:solidFill>
              </a:uFill>
              <a:latin typeface="Tahoma"/>
            </a:endParaRPr>
          </a:p>
        </p:txBody>
      </p:sp>
      <p:sp>
        <p:nvSpPr>
          <p:cNvPr id="143" name="CustomShape 13"/>
          <p:cNvSpPr/>
          <p:nvPr/>
        </p:nvSpPr>
        <p:spPr>
          <a:xfrm>
            <a:off x="71280" y="6432480"/>
            <a:ext cx="1151640" cy="3682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r>
              <a:rPr lang="ru-RU" sz="1800" b="0" strike="noStrike" spc="-1">
                <a:solidFill>
                  <a:srgbClr val="000000"/>
                </a:solidFill>
                <a:uFill>
                  <a:solidFill>
                    <a:srgbClr val="FFFFFF"/>
                  </a:solidFill>
                </a:uFill>
                <a:latin typeface="Tahoma"/>
              </a:rPr>
              <a:t>Slide 3</a:t>
            </a:r>
            <a:endParaRPr lang="en-US" sz="1800" b="0" strike="noStrike" spc="-1">
              <a:solidFill>
                <a:srgbClr val="000000"/>
              </a:solidFill>
              <a:uFill>
                <a:solidFill>
                  <a:srgbClr val="FFFFFF"/>
                </a:solidFill>
              </a:uFill>
              <a:latin typeface="Tahoma"/>
            </a:endParaRPr>
          </a:p>
        </p:txBody>
      </p:sp>
      <p:pic>
        <p:nvPicPr>
          <p:cNvPr id="144" name="Рисунок 11"/>
          <p:cNvPicPr/>
          <p:nvPr/>
        </p:nvPicPr>
        <p:blipFill>
          <a:blip r:embed="rId4"/>
          <a:stretch/>
        </p:blipFill>
        <p:spPr>
          <a:xfrm>
            <a:off x="152280" y="255600"/>
            <a:ext cx="1214640" cy="1100160"/>
          </a:xfrm>
          <a:prstGeom prst="rect">
            <a:avLst/>
          </a:prstGeom>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extShape 1"/>
          <p:cNvSpPr txBox="1"/>
          <p:nvPr/>
        </p:nvSpPr>
        <p:spPr>
          <a:xfrm>
            <a:off x="1836720" y="365040"/>
            <a:ext cx="6678720" cy="1325520"/>
          </a:xfrm>
          <a:prstGeom prst="rect">
            <a:avLst/>
          </a:prstGeom>
          <a:noFill/>
          <a:ln>
            <a:noFill/>
          </a:ln>
        </p:spPr>
        <p:txBody>
          <a:bodyPr anchor="ctr"/>
          <a:lstStyle/>
          <a:p>
            <a:pPr algn="ctr"/>
            <a:r>
              <a:rPr lang="ru-RU" sz="2400" b="1" strike="noStrike" spc="-1">
                <a:solidFill>
                  <a:srgbClr val="000000"/>
                </a:solidFill>
                <a:uFill>
                  <a:solidFill>
                    <a:srgbClr val="FFFFFF"/>
                  </a:solidFill>
                </a:uFill>
                <a:latin typeface="Calibri Light"/>
              </a:rPr>
              <a:t>In the XIX century, the process of obtaining social and humanitarian knowledge became disciplinarily organized by dividing the spheres of society and the disciplines that study them.</a:t>
            </a:r>
            <a:endParaRPr lang="en-US" sz="3300" b="0" strike="noStrike" spc="-1">
              <a:solidFill>
                <a:srgbClr val="000000"/>
              </a:solidFill>
              <a:uFill>
                <a:solidFill>
                  <a:srgbClr val="FFFFFF"/>
                </a:solidFill>
              </a:uFill>
              <a:latin typeface="Calibri Light"/>
            </a:endParaRPr>
          </a:p>
        </p:txBody>
      </p:sp>
      <p:sp>
        <p:nvSpPr>
          <p:cNvPr id="146" name="CustomShape 2"/>
          <p:cNvSpPr/>
          <p:nvPr/>
        </p:nvSpPr>
        <p:spPr>
          <a:xfrm>
            <a:off x="3763800" y="2564280"/>
            <a:ext cx="1615680" cy="1631520"/>
          </a:xfrm>
          <a:prstGeom prst="ellipse">
            <a:avLst/>
          </a:prstGeom>
          <a:solidFill>
            <a:srgbClr val="ED7D31">
              <a:alpha val="50000"/>
            </a:srgbClr>
          </a:solidFill>
          <a:ln w="4680">
            <a:solidFill>
              <a:srgbClr val="ED7D31"/>
            </a:solidFill>
            <a:miter/>
          </a:ln>
        </p:spPr>
        <p:style>
          <a:lnRef idx="0">
            <a:scrgbClr r="0" g="0" b="0"/>
          </a:lnRef>
          <a:fillRef idx="0">
            <a:scrgbClr r="0" g="0" b="0"/>
          </a:fillRef>
          <a:effectRef idx="0">
            <a:scrgbClr r="0" g="0" b="0"/>
          </a:effectRef>
          <a:fontRef idx="minor"/>
        </p:style>
      </p:sp>
      <p:sp>
        <p:nvSpPr>
          <p:cNvPr id="147" name="CustomShape 3"/>
          <p:cNvSpPr/>
          <p:nvPr/>
        </p:nvSpPr>
        <p:spPr>
          <a:xfrm>
            <a:off x="3763800" y="1994400"/>
            <a:ext cx="1615680" cy="407160"/>
          </a:xfrm>
          <a:prstGeom prst="rect">
            <a:avLst/>
          </a:prstGeom>
          <a:solidFill>
            <a:srgbClr val="954F72"/>
          </a:solidFill>
          <a:ln>
            <a:noFill/>
          </a:ln>
          <a:effectLst>
            <a:outerShdw dist="53966">
              <a:srgbClr val="ED7D31"/>
            </a:outerShdw>
          </a:effectLst>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200" b="0" strike="noStrike" spc="-1">
                <a:solidFill>
                  <a:srgbClr val="0000FF"/>
                </a:solidFill>
                <a:uFill>
                  <a:solidFill>
                    <a:srgbClr val="FFFFFF"/>
                  </a:solidFill>
                </a:uFill>
                <a:latin typeface="Tahoma"/>
              </a:rPr>
              <a:t>PHILOSOPHY</a:t>
            </a:r>
            <a:endParaRPr lang="en-US" sz="1800" b="0" strike="noStrike" spc="-1">
              <a:solidFill>
                <a:srgbClr val="000000"/>
              </a:solidFill>
              <a:uFill>
                <a:solidFill>
                  <a:srgbClr val="FFFFFF"/>
                </a:solidFill>
              </a:uFill>
              <a:latin typeface="Tahoma"/>
            </a:endParaRPr>
          </a:p>
        </p:txBody>
      </p:sp>
      <p:sp>
        <p:nvSpPr>
          <p:cNvPr id="148" name="CustomShape 4"/>
          <p:cNvSpPr/>
          <p:nvPr/>
        </p:nvSpPr>
        <p:spPr>
          <a:xfrm>
            <a:off x="4197600" y="2745720"/>
            <a:ext cx="1615320" cy="1631880"/>
          </a:xfrm>
          <a:prstGeom prst="ellipse">
            <a:avLst/>
          </a:prstGeom>
          <a:solidFill>
            <a:srgbClr val="0563C1">
              <a:alpha val="50000"/>
            </a:srgbClr>
          </a:solidFill>
          <a:ln w="4680">
            <a:solidFill>
              <a:srgbClr val="0563C1"/>
            </a:solidFill>
            <a:miter/>
          </a:ln>
        </p:spPr>
        <p:style>
          <a:lnRef idx="0">
            <a:scrgbClr r="0" g="0" b="0"/>
          </a:lnRef>
          <a:fillRef idx="0">
            <a:scrgbClr r="0" g="0" b="0"/>
          </a:fillRef>
          <a:effectRef idx="0">
            <a:scrgbClr r="0" g="0" b="0"/>
          </a:effectRef>
          <a:fontRef idx="minor"/>
        </p:style>
      </p:sp>
      <p:sp>
        <p:nvSpPr>
          <p:cNvPr id="149" name="CustomShape 5"/>
          <p:cNvSpPr/>
          <p:nvPr/>
        </p:nvSpPr>
        <p:spPr>
          <a:xfrm>
            <a:off x="5691600" y="2461680"/>
            <a:ext cx="1615320" cy="406800"/>
          </a:xfrm>
          <a:prstGeom prst="rect">
            <a:avLst/>
          </a:prstGeom>
          <a:solidFill>
            <a:srgbClr val="954F72"/>
          </a:solidFill>
          <a:ln>
            <a:noFill/>
          </a:ln>
          <a:effectLst>
            <a:outerShdw dist="53966">
              <a:srgbClr val="ED7D31"/>
            </a:outerShdw>
          </a:effectLst>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ru-RU" sz="1200" b="0" strike="noStrike" spc="-1">
                <a:solidFill>
                  <a:srgbClr val="0000FF"/>
                </a:solidFill>
                <a:uFill>
                  <a:solidFill>
                    <a:srgbClr val="FFFFFF"/>
                  </a:solidFill>
                </a:uFill>
                <a:latin typeface="Tahoma"/>
              </a:rPr>
              <a:t>ECONOMIC</a:t>
            </a:r>
            <a:endParaRPr lang="en-US" sz="1800" b="0" strike="noStrike" spc="-1">
              <a:solidFill>
                <a:srgbClr val="000000"/>
              </a:solidFill>
              <a:uFill>
                <a:solidFill>
                  <a:srgbClr val="FFFFFF"/>
                </a:solidFill>
              </a:uFill>
              <a:latin typeface="Tahoma"/>
            </a:endParaRPr>
          </a:p>
          <a:p>
            <a:pPr algn="ctr">
              <a:lnSpc>
                <a:spcPct val="100000"/>
              </a:lnSpc>
            </a:pPr>
            <a:r>
              <a:rPr lang="ru-RU" sz="1200" b="0" strike="noStrike" spc="-1">
                <a:solidFill>
                  <a:srgbClr val="0000FF"/>
                </a:solidFill>
                <a:uFill>
                  <a:solidFill>
                    <a:srgbClr val="FFFFFF"/>
                  </a:solidFill>
                </a:uFill>
                <a:latin typeface="Tahoma"/>
              </a:rPr>
              <a:t> SCIENCES </a:t>
            </a:r>
            <a:r>
              <a:rPr lang="en-US" sz="1200" b="0" strike="noStrike" spc="-1">
                <a:solidFill>
                  <a:srgbClr val="0000FF"/>
                </a:solidFill>
                <a:uFill>
                  <a:solidFill>
                    <a:srgbClr val="FFFFFF"/>
                  </a:solidFill>
                </a:uFill>
                <a:latin typeface="Tahoma"/>
              </a:rPr>
              <a:t>(XIX</a:t>
            </a:r>
            <a:r>
              <a:rPr lang="ru-RU" sz="1200" b="0" strike="noStrike" spc="-1">
                <a:solidFill>
                  <a:srgbClr val="0000FF"/>
                </a:solidFill>
                <a:uFill>
                  <a:solidFill>
                    <a:srgbClr val="FFFFFF"/>
                  </a:solidFill>
                </a:uFill>
                <a:latin typeface="Tahoma"/>
              </a:rPr>
              <a:t> in</a:t>
            </a:r>
            <a:r>
              <a:rPr lang="en-US" sz="1200" b="0" strike="noStrike" spc="-1">
                <a:solidFill>
                  <a:srgbClr val="0000FF"/>
                </a:solidFill>
                <a:uFill>
                  <a:solidFill>
                    <a:srgbClr val="FFFFFF"/>
                  </a:solidFill>
                </a:uFill>
                <a:latin typeface="Tahoma"/>
              </a:rPr>
              <a:t>)</a:t>
            </a:r>
            <a:endParaRPr lang="en-US" sz="1800" b="0" strike="noStrike" spc="-1">
              <a:solidFill>
                <a:srgbClr val="000000"/>
              </a:solidFill>
              <a:uFill>
                <a:solidFill>
                  <a:srgbClr val="FFFFFF"/>
                </a:solidFill>
              </a:uFill>
              <a:latin typeface="Tahoma"/>
            </a:endParaRPr>
          </a:p>
        </p:txBody>
      </p:sp>
      <p:sp>
        <p:nvSpPr>
          <p:cNvPr id="150" name="CustomShape 6"/>
          <p:cNvSpPr/>
          <p:nvPr/>
        </p:nvSpPr>
        <p:spPr>
          <a:xfrm>
            <a:off x="4377240" y="3183480"/>
            <a:ext cx="1615320" cy="1631520"/>
          </a:xfrm>
          <a:prstGeom prst="ellipse">
            <a:avLst/>
          </a:prstGeom>
          <a:solidFill>
            <a:srgbClr val="954F72">
              <a:alpha val="50000"/>
            </a:srgbClr>
          </a:solidFill>
          <a:ln w="4680">
            <a:solidFill>
              <a:srgbClr val="954F72"/>
            </a:solidFill>
            <a:miter/>
          </a:ln>
        </p:spPr>
        <p:style>
          <a:lnRef idx="0">
            <a:scrgbClr r="0" g="0" b="0"/>
          </a:lnRef>
          <a:fillRef idx="0">
            <a:scrgbClr r="0" g="0" b="0"/>
          </a:fillRef>
          <a:effectRef idx="0">
            <a:scrgbClr r="0" g="0" b="0"/>
          </a:effectRef>
          <a:fontRef idx="minor"/>
        </p:style>
      </p:sp>
      <p:sp>
        <p:nvSpPr>
          <p:cNvPr id="151" name="CustomShape 7"/>
          <p:cNvSpPr/>
          <p:nvPr/>
        </p:nvSpPr>
        <p:spPr>
          <a:xfrm>
            <a:off x="6155640" y="3796920"/>
            <a:ext cx="1615320" cy="406800"/>
          </a:xfrm>
          <a:prstGeom prst="rect">
            <a:avLst/>
          </a:prstGeom>
          <a:solidFill>
            <a:srgbClr val="954F72"/>
          </a:solidFill>
          <a:ln>
            <a:noFill/>
          </a:ln>
          <a:effectLst>
            <a:outerShdw dist="53966">
              <a:srgbClr val="ED7D31"/>
            </a:outerShdw>
          </a:effectLst>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ru-RU" sz="1200" b="0" strike="noStrike" spc="-1">
                <a:solidFill>
                  <a:srgbClr val="0000FF"/>
                </a:solidFill>
                <a:uFill>
                  <a:solidFill>
                    <a:srgbClr val="FFFFFF"/>
                  </a:solidFill>
                </a:uFill>
                <a:latin typeface="Tahoma"/>
              </a:rPr>
              <a:t>SOCIOLOGY </a:t>
            </a:r>
            <a:r>
              <a:rPr lang="en-US" sz="1200" b="0" strike="noStrike" spc="-1">
                <a:solidFill>
                  <a:srgbClr val="0000FF"/>
                </a:solidFill>
                <a:uFill>
                  <a:solidFill>
                    <a:srgbClr val="FFFFFF"/>
                  </a:solidFill>
                </a:uFill>
                <a:latin typeface="Tahoma"/>
              </a:rPr>
              <a:t>(XIX</a:t>
            </a:r>
            <a:r>
              <a:rPr lang="ru-RU" sz="1200" b="0" strike="noStrike" spc="-1">
                <a:solidFill>
                  <a:srgbClr val="0000FF"/>
                </a:solidFill>
                <a:uFill>
                  <a:solidFill>
                    <a:srgbClr val="FFFFFF"/>
                  </a:solidFill>
                </a:uFill>
                <a:latin typeface="Tahoma"/>
              </a:rPr>
              <a:t> in</a:t>
            </a:r>
            <a:r>
              <a:rPr lang="en-US" sz="1200" b="0" strike="noStrike" spc="-1">
                <a:solidFill>
                  <a:srgbClr val="0000FF"/>
                </a:solidFill>
                <a:uFill>
                  <a:solidFill>
                    <a:srgbClr val="FFFFFF"/>
                  </a:solidFill>
                </a:uFill>
                <a:latin typeface="Tahoma"/>
              </a:rPr>
              <a:t>)</a:t>
            </a:r>
            <a:endParaRPr lang="en-US" sz="1800" b="0" strike="noStrike" spc="-1">
              <a:solidFill>
                <a:srgbClr val="000000"/>
              </a:solidFill>
              <a:uFill>
                <a:solidFill>
                  <a:srgbClr val="FFFFFF"/>
                </a:solidFill>
              </a:uFill>
              <a:latin typeface="Tahoma"/>
            </a:endParaRPr>
          </a:p>
        </p:txBody>
      </p:sp>
      <p:sp>
        <p:nvSpPr>
          <p:cNvPr id="152" name="CustomShape 8"/>
          <p:cNvSpPr/>
          <p:nvPr/>
        </p:nvSpPr>
        <p:spPr>
          <a:xfrm>
            <a:off x="4197600" y="3621600"/>
            <a:ext cx="1615320" cy="1631520"/>
          </a:xfrm>
          <a:prstGeom prst="ellipse">
            <a:avLst/>
          </a:prstGeom>
          <a:solidFill>
            <a:srgbClr val="E7E6E6">
              <a:alpha val="50000"/>
            </a:srgbClr>
          </a:solidFill>
          <a:ln w="4680">
            <a:solidFill>
              <a:srgbClr val="E7E6E6"/>
            </a:solidFill>
            <a:miter/>
          </a:ln>
        </p:spPr>
        <p:style>
          <a:lnRef idx="0">
            <a:scrgbClr r="0" g="0" b="0"/>
          </a:lnRef>
          <a:fillRef idx="0">
            <a:scrgbClr r="0" g="0" b="0"/>
          </a:fillRef>
          <a:effectRef idx="0">
            <a:scrgbClr r="0" g="0" b="0"/>
          </a:effectRef>
          <a:fontRef idx="minor"/>
        </p:style>
      </p:sp>
      <p:sp>
        <p:nvSpPr>
          <p:cNvPr id="153" name="CustomShape 9"/>
          <p:cNvSpPr/>
          <p:nvPr/>
        </p:nvSpPr>
        <p:spPr>
          <a:xfrm>
            <a:off x="5691600" y="5130360"/>
            <a:ext cx="1615320" cy="407160"/>
          </a:xfrm>
          <a:prstGeom prst="rect">
            <a:avLst/>
          </a:prstGeom>
          <a:solidFill>
            <a:srgbClr val="954F72"/>
          </a:solidFill>
          <a:ln>
            <a:noFill/>
          </a:ln>
          <a:effectLst>
            <a:outerShdw dist="53966">
              <a:srgbClr val="ED7D31"/>
            </a:outerShdw>
          </a:effectLst>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ru-RU" sz="1200" b="0" strike="noStrike" spc="-1">
                <a:solidFill>
                  <a:srgbClr val="0000FF"/>
                </a:solidFill>
                <a:uFill>
                  <a:solidFill>
                    <a:srgbClr val="FFFFFF"/>
                  </a:solidFill>
                </a:uFill>
                <a:latin typeface="Tahoma"/>
              </a:rPr>
              <a:t>PSYCHOLOGY </a:t>
            </a:r>
            <a:r>
              <a:rPr lang="en-US" sz="1200" b="0" strike="noStrike" spc="-1">
                <a:solidFill>
                  <a:srgbClr val="0000FF"/>
                </a:solidFill>
                <a:uFill>
                  <a:solidFill>
                    <a:srgbClr val="FFFFFF"/>
                  </a:solidFill>
                </a:uFill>
                <a:latin typeface="Tahoma"/>
              </a:rPr>
              <a:t>(XX</a:t>
            </a:r>
            <a:r>
              <a:rPr lang="ru-RU" sz="1200" b="0" strike="noStrike" spc="-1">
                <a:solidFill>
                  <a:srgbClr val="0000FF"/>
                </a:solidFill>
                <a:uFill>
                  <a:solidFill>
                    <a:srgbClr val="FFFFFF"/>
                  </a:solidFill>
                </a:uFill>
                <a:latin typeface="Tahoma"/>
              </a:rPr>
              <a:t> in</a:t>
            </a:r>
            <a:r>
              <a:rPr lang="en-US" sz="1200" b="0" strike="noStrike" spc="-1">
                <a:solidFill>
                  <a:srgbClr val="0000FF"/>
                </a:solidFill>
                <a:uFill>
                  <a:solidFill>
                    <a:srgbClr val="FFFFFF"/>
                  </a:solidFill>
                </a:uFill>
                <a:latin typeface="Tahoma"/>
              </a:rPr>
              <a:t>)</a:t>
            </a:r>
            <a:endParaRPr lang="en-US" sz="1800" b="0" strike="noStrike" spc="-1">
              <a:solidFill>
                <a:srgbClr val="000000"/>
              </a:solidFill>
              <a:uFill>
                <a:solidFill>
                  <a:srgbClr val="FFFFFF"/>
                </a:solidFill>
              </a:uFill>
              <a:latin typeface="Tahoma"/>
            </a:endParaRPr>
          </a:p>
        </p:txBody>
      </p:sp>
      <p:sp>
        <p:nvSpPr>
          <p:cNvPr id="154" name="CustomShape 10"/>
          <p:cNvSpPr/>
          <p:nvPr/>
        </p:nvSpPr>
        <p:spPr>
          <a:xfrm>
            <a:off x="3763800" y="3802680"/>
            <a:ext cx="1615680" cy="1631520"/>
          </a:xfrm>
          <a:prstGeom prst="ellipse">
            <a:avLst/>
          </a:prstGeom>
          <a:solidFill>
            <a:srgbClr val="5B9BD5">
              <a:alpha val="50000"/>
            </a:srgbClr>
          </a:solidFill>
          <a:ln w="4680">
            <a:solidFill>
              <a:srgbClr val="5B9BD5"/>
            </a:solidFill>
            <a:miter/>
          </a:ln>
        </p:spPr>
        <p:style>
          <a:lnRef idx="0">
            <a:scrgbClr r="0" g="0" b="0"/>
          </a:lnRef>
          <a:fillRef idx="0">
            <a:scrgbClr r="0" g="0" b="0"/>
          </a:fillRef>
          <a:effectRef idx="0">
            <a:scrgbClr r="0" g="0" b="0"/>
          </a:effectRef>
          <a:fontRef idx="minor"/>
        </p:style>
      </p:sp>
      <p:sp>
        <p:nvSpPr>
          <p:cNvPr id="155" name="CustomShape 11"/>
          <p:cNvSpPr/>
          <p:nvPr/>
        </p:nvSpPr>
        <p:spPr>
          <a:xfrm>
            <a:off x="3763800" y="5599080"/>
            <a:ext cx="1615680" cy="407160"/>
          </a:xfrm>
          <a:prstGeom prst="rect">
            <a:avLst/>
          </a:prstGeom>
          <a:solidFill>
            <a:srgbClr val="954F72"/>
          </a:solidFill>
          <a:ln>
            <a:noFill/>
          </a:ln>
          <a:effectLst>
            <a:outerShdw dist="53966">
              <a:srgbClr val="ED7D31"/>
            </a:outerShdw>
          </a:effectLst>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ru-RU" sz="1200" b="0" strike="noStrike" spc="-1">
                <a:solidFill>
                  <a:srgbClr val="0000FF"/>
                </a:solidFill>
                <a:uFill>
                  <a:solidFill>
                    <a:srgbClr val="FFFFFF"/>
                  </a:solidFill>
                </a:uFill>
                <a:latin typeface="Tahoma"/>
              </a:rPr>
              <a:t>POLITICAL SCIENCE </a:t>
            </a:r>
            <a:r>
              <a:rPr lang="en-US" sz="1200" b="0" strike="noStrike" spc="-1">
                <a:solidFill>
                  <a:srgbClr val="0000FF"/>
                </a:solidFill>
                <a:uFill>
                  <a:solidFill>
                    <a:srgbClr val="FFFFFF"/>
                  </a:solidFill>
                </a:uFill>
                <a:latin typeface="Tahoma"/>
              </a:rPr>
              <a:t>(XX</a:t>
            </a:r>
            <a:r>
              <a:rPr lang="ru-RU" sz="1200" b="0" strike="noStrike" spc="-1">
                <a:solidFill>
                  <a:srgbClr val="0000FF"/>
                </a:solidFill>
                <a:uFill>
                  <a:solidFill>
                    <a:srgbClr val="FFFFFF"/>
                  </a:solidFill>
                </a:uFill>
                <a:latin typeface="Tahoma"/>
              </a:rPr>
              <a:t> in</a:t>
            </a:r>
            <a:r>
              <a:rPr lang="en-US" sz="1200" b="0" strike="noStrike" spc="-1">
                <a:solidFill>
                  <a:srgbClr val="0000FF"/>
                </a:solidFill>
                <a:uFill>
                  <a:solidFill>
                    <a:srgbClr val="FFFFFF"/>
                  </a:solidFill>
                </a:uFill>
                <a:latin typeface="Tahoma"/>
              </a:rPr>
              <a:t>)</a:t>
            </a:r>
            <a:endParaRPr lang="en-US" sz="1800" b="0" strike="noStrike" spc="-1">
              <a:solidFill>
                <a:srgbClr val="000000"/>
              </a:solidFill>
              <a:uFill>
                <a:solidFill>
                  <a:srgbClr val="FFFFFF"/>
                </a:solidFill>
              </a:uFill>
              <a:latin typeface="Tahoma"/>
            </a:endParaRPr>
          </a:p>
        </p:txBody>
      </p:sp>
      <p:sp>
        <p:nvSpPr>
          <p:cNvPr id="156" name="CustomShape 12"/>
          <p:cNvSpPr/>
          <p:nvPr/>
        </p:nvSpPr>
        <p:spPr>
          <a:xfrm>
            <a:off x="3330360" y="3621600"/>
            <a:ext cx="1615320" cy="1631520"/>
          </a:xfrm>
          <a:prstGeom prst="ellipse">
            <a:avLst/>
          </a:prstGeom>
          <a:solidFill>
            <a:srgbClr val="ED7D31">
              <a:alpha val="50000"/>
            </a:srgbClr>
          </a:solidFill>
          <a:ln w="4680">
            <a:solidFill>
              <a:srgbClr val="ED7D31"/>
            </a:solidFill>
            <a:miter/>
          </a:ln>
        </p:spPr>
        <p:style>
          <a:lnRef idx="0">
            <a:scrgbClr r="0" g="0" b="0"/>
          </a:lnRef>
          <a:fillRef idx="0">
            <a:scrgbClr r="0" g="0" b="0"/>
          </a:fillRef>
          <a:effectRef idx="0">
            <a:scrgbClr r="0" g="0" b="0"/>
          </a:effectRef>
          <a:fontRef idx="minor"/>
        </p:style>
      </p:sp>
      <p:sp>
        <p:nvSpPr>
          <p:cNvPr id="157" name="CustomShape 13"/>
          <p:cNvSpPr/>
          <p:nvPr/>
        </p:nvSpPr>
        <p:spPr>
          <a:xfrm>
            <a:off x="1836360" y="5130360"/>
            <a:ext cx="1615320" cy="407160"/>
          </a:xfrm>
          <a:prstGeom prst="rect">
            <a:avLst/>
          </a:prstGeom>
          <a:solidFill>
            <a:srgbClr val="954F72"/>
          </a:solidFill>
          <a:ln>
            <a:noFill/>
          </a:ln>
          <a:effectLst>
            <a:outerShdw dist="53966">
              <a:srgbClr val="ED7D31"/>
            </a:outerShdw>
          </a:effectLst>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ru-RU" sz="1200" b="0" strike="noStrike" spc="-1">
                <a:solidFill>
                  <a:srgbClr val="0000FF"/>
                </a:solidFill>
                <a:uFill>
                  <a:solidFill>
                    <a:srgbClr val="FFFFFF"/>
                  </a:solidFill>
                </a:uFill>
                <a:latin typeface="Tahoma"/>
              </a:rPr>
              <a:t>CULTUROLOGY </a:t>
            </a:r>
            <a:endParaRPr lang="en-US" sz="1800" b="0" strike="noStrike" spc="-1">
              <a:solidFill>
                <a:srgbClr val="000000"/>
              </a:solidFill>
              <a:uFill>
                <a:solidFill>
                  <a:srgbClr val="FFFFFF"/>
                </a:solidFill>
              </a:uFill>
              <a:latin typeface="Tahoma"/>
            </a:endParaRPr>
          </a:p>
          <a:p>
            <a:pPr algn="ctr">
              <a:lnSpc>
                <a:spcPct val="100000"/>
              </a:lnSpc>
            </a:pPr>
            <a:r>
              <a:rPr lang="en-US" sz="1200" b="0" strike="noStrike" spc="-1">
                <a:solidFill>
                  <a:srgbClr val="0000FF"/>
                </a:solidFill>
                <a:uFill>
                  <a:solidFill>
                    <a:srgbClr val="FFFFFF"/>
                  </a:solidFill>
                </a:uFill>
                <a:latin typeface="Tahoma"/>
              </a:rPr>
              <a:t>(XX</a:t>
            </a:r>
            <a:r>
              <a:rPr lang="ru-RU" sz="1200" b="0" strike="noStrike" spc="-1">
                <a:solidFill>
                  <a:srgbClr val="0000FF"/>
                </a:solidFill>
                <a:uFill>
                  <a:solidFill>
                    <a:srgbClr val="FFFFFF"/>
                  </a:solidFill>
                </a:uFill>
                <a:latin typeface="Tahoma"/>
              </a:rPr>
              <a:t> in</a:t>
            </a:r>
            <a:r>
              <a:rPr lang="en-US" sz="1200" b="0" strike="noStrike" spc="-1">
                <a:solidFill>
                  <a:srgbClr val="0000FF"/>
                </a:solidFill>
                <a:uFill>
                  <a:solidFill>
                    <a:srgbClr val="FFFFFF"/>
                  </a:solidFill>
                </a:uFill>
                <a:latin typeface="Tahoma"/>
              </a:rPr>
              <a:t>)</a:t>
            </a:r>
            <a:endParaRPr lang="en-US" sz="1800" b="0" strike="noStrike" spc="-1">
              <a:solidFill>
                <a:srgbClr val="000000"/>
              </a:solidFill>
              <a:uFill>
                <a:solidFill>
                  <a:srgbClr val="FFFFFF"/>
                </a:solidFill>
              </a:uFill>
              <a:latin typeface="Tahoma"/>
            </a:endParaRPr>
          </a:p>
        </p:txBody>
      </p:sp>
      <p:sp>
        <p:nvSpPr>
          <p:cNvPr id="158" name="CustomShape 14"/>
          <p:cNvSpPr/>
          <p:nvPr/>
        </p:nvSpPr>
        <p:spPr>
          <a:xfrm>
            <a:off x="3150720" y="3183480"/>
            <a:ext cx="1615320" cy="1631520"/>
          </a:xfrm>
          <a:prstGeom prst="ellipse">
            <a:avLst/>
          </a:prstGeom>
          <a:solidFill>
            <a:srgbClr val="0563C1">
              <a:alpha val="50000"/>
            </a:srgbClr>
          </a:solidFill>
          <a:ln w="4680">
            <a:solidFill>
              <a:srgbClr val="0563C1"/>
            </a:solidFill>
            <a:miter/>
          </a:ln>
        </p:spPr>
        <p:style>
          <a:lnRef idx="0">
            <a:scrgbClr r="0" g="0" b="0"/>
          </a:lnRef>
          <a:fillRef idx="0">
            <a:scrgbClr r="0" g="0" b="0"/>
          </a:fillRef>
          <a:effectRef idx="0">
            <a:scrgbClr r="0" g="0" b="0"/>
          </a:effectRef>
          <a:fontRef idx="minor"/>
        </p:style>
      </p:sp>
      <p:sp>
        <p:nvSpPr>
          <p:cNvPr id="159" name="CustomShape 15"/>
          <p:cNvSpPr/>
          <p:nvPr/>
        </p:nvSpPr>
        <p:spPr>
          <a:xfrm>
            <a:off x="1372320" y="3796920"/>
            <a:ext cx="1615320" cy="406800"/>
          </a:xfrm>
          <a:prstGeom prst="rect">
            <a:avLst/>
          </a:prstGeom>
          <a:solidFill>
            <a:srgbClr val="954F72"/>
          </a:solidFill>
          <a:ln>
            <a:noFill/>
          </a:ln>
          <a:effectLst>
            <a:outerShdw dist="53966">
              <a:srgbClr val="ED7D31"/>
            </a:outerShdw>
          </a:effectLst>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ru-RU" sz="1200" b="0" strike="noStrike" spc="-1">
                <a:solidFill>
                  <a:srgbClr val="0000FF"/>
                </a:solidFill>
                <a:uFill>
                  <a:solidFill>
                    <a:srgbClr val="FFFFFF"/>
                  </a:solidFill>
                </a:uFill>
                <a:latin typeface="Tahoma"/>
              </a:rPr>
              <a:t>LEGAL </a:t>
            </a:r>
            <a:endParaRPr lang="en-US" sz="1800" b="0" strike="noStrike" spc="-1">
              <a:solidFill>
                <a:srgbClr val="000000"/>
              </a:solidFill>
              <a:uFill>
                <a:solidFill>
                  <a:srgbClr val="FFFFFF"/>
                </a:solidFill>
              </a:uFill>
              <a:latin typeface="Tahoma"/>
            </a:endParaRPr>
          </a:p>
          <a:p>
            <a:pPr algn="ctr">
              <a:lnSpc>
                <a:spcPct val="100000"/>
              </a:lnSpc>
            </a:pPr>
            <a:r>
              <a:rPr lang="ru-RU" sz="1200" b="0" strike="noStrike" spc="-1">
                <a:solidFill>
                  <a:srgbClr val="0000FF"/>
                </a:solidFill>
                <a:uFill>
                  <a:solidFill>
                    <a:srgbClr val="FFFFFF"/>
                  </a:solidFill>
                </a:uFill>
                <a:latin typeface="Tahoma"/>
              </a:rPr>
              <a:t>SCIENCES </a:t>
            </a:r>
            <a:r>
              <a:rPr lang="en-US" sz="1200" b="0" strike="noStrike" spc="-1">
                <a:solidFill>
                  <a:srgbClr val="0000FF"/>
                </a:solidFill>
                <a:uFill>
                  <a:solidFill>
                    <a:srgbClr val="FFFFFF"/>
                  </a:solidFill>
                </a:uFill>
                <a:latin typeface="Tahoma"/>
              </a:rPr>
              <a:t>(XIX</a:t>
            </a:r>
            <a:r>
              <a:rPr lang="ru-RU" sz="1200" b="0" strike="noStrike" spc="-1">
                <a:solidFill>
                  <a:srgbClr val="0000FF"/>
                </a:solidFill>
                <a:uFill>
                  <a:solidFill>
                    <a:srgbClr val="FFFFFF"/>
                  </a:solidFill>
                </a:uFill>
                <a:latin typeface="Tahoma"/>
              </a:rPr>
              <a:t> in</a:t>
            </a:r>
            <a:r>
              <a:rPr lang="en-US" sz="1200" b="0" strike="noStrike" spc="-1">
                <a:solidFill>
                  <a:srgbClr val="0000FF"/>
                </a:solidFill>
                <a:uFill>
                  <a:solidFill>
                    <a:srgbClr val="FFFFFF"/>
                  </a:solidFill>
                </a:uFill>
                <a:latin typeface="Tahoma"/>
              </a:rPr>
              <a:t>)</a:t>
            </a:r>
            <a:endParaRPr lang="en-US" sz="1800" b="0" strike="noStrike" spc="-1">
              <a:solidFill>
                <a:srgbClr val="000000"/>
              </a:solidFill>
              <a:uFill>
                <a:solidFill>
                  <a:srgbClr val="FFFFFF"/>
                </a:solidFill>
              </a:uFill>
              <a:latin typeface="Tahoma"/>
            </a:endParaRPr>
          </a:p>
        </p:txBody>
      </p:sp>
      <p:sp>
        <p:nvSpPr>
          <p:cNvPr id="160" name="CustomShape 16"/>
          <p:cNvSpPr/>
          <p:nvPr/>
        </p:nvSpPr>
        <p:spPr>
          <a:xfrm>
            <a:off x="3330360" y="2745720"/>
            <a:ext cx="1615320" cy="1631880"/>
          </a:xfrm>
          <a:prstGeom prst="ellipse">
            <a:avLst/>
          </a:prstGeom>
          <a:solidFill>
            <a:srgbClr val="954F72">
              <a:alpha val="50000"/>
            </a:srgbClr>
          </a:solidFill>
          <a:ln w="4680">
            <a:solidFill>
              <a:srgbClr val="954F72"/>
            </a:solidFill>
            <a:miter/>
          </a:ln>
        </p:spPr>
        <p:style>
          <a:lnRef idx="0">
            <a:scrgbClr r="0" g="0" b="0"/>
          </a:lnRef>
          <a:fillRef idx="0">
            <a:scrgbClr r="0" g="0" b="0"/>
          </a:fillRef>
          <a:effectRef idx="0">
            <a:scrgbClr r="0" g="0" b="0"/>
          </a:effectRef>
          <a:fontRef idx="minor"/>
        </p:style>
      </p:sp>
      <p:sp>
        <p:nvSpPr>
          <p:cNvPr id="161" name="CustomShape 17"/>
          <p:cNvSpPr/>
          <p:nvPr/>
        </p:nvSpPr>
        <p:spPr>
          <a:xfrm>
            <a:off x="1836360" y="2461680"/>
            <a:ext cx="1615320" cy="406800"/>
          </a:xfrm>
          <a:prstGeom prst="rect">
            <a:avLst/>
          </a:prstGeom>
          <a:solidFill>
            <a:srgbClr val="954F72"/>
          </a:solidFill>
          <a:ln>
            <a:noFill/>
          </a:ln>
          <a:effectLst>
            <a:outerShdw dist="53966">
              <a:srgbClr val="ED7D31"/>
            </a:outerShdw>
          </a:effectLst>
        </p:spPr>
        <p:style>
          <a:lnRef idx="0">
            <a:scrgbClr r="0" g="0" b="0"/>
          </a:lnRef>
          <a:fillRef idx="0">
            <a:scrgbClr r="0" g="0" b="0"/>
          </a:fillRef>
          <a:effectRef idx="0">
            <a:scrgbClr r="0" g="0" b="0"/>
          </a:effectRef>
          <a:fontRef idx="minor"/>
        </p:style>
        <p:txBody>
          <a:bodyPr wrap="none" lIns="0" tIns="0" rIns="0" bIns="0" anchor="ctr"/>
          <a:lstStyle/>
          <a:p>
            <a:pPr algn="ctr">
              <a:lnSpc>
                <a:spcPct val="100000"/>
              </a:lnSpc>
            </a:pPr>
            <a:r>
              <a:rPr lang="en-US" sz="1200" b="0" strike="noStrike" spc="-1">
                <a:solidFill>
                  <a:srgbClr val="0000FF"/>
                </a:solidFill>
                <a:uFill>
                  <a:solidFill>
                    <a:srgbClr val="FFFFFF"/>
                  </a:solidFill>
                </a:uFill>
                <a:latin typeface="Tahoma"/>
              </a:rPr>
              <a:t> </a:t>
            </a:r>
            <a:endParaRPr lang="en-US" sz="1800" b="0" strike="noStrike" spc="-1">
              <a:solidFill>
                <a:srgbClr val="000000"/>
              </a:solidFill>
              <a:uFill>
                <a:solidFill>
                  <a:srgbClr val="FFFFFF"/>
                </a:solidFill>
              </a:uFill>
              <a:latin typeface="Tahoma"/>
            </a:endParaRPr>
          </a:p>
          <a:p>
            <a:pPr algn="ctr">
              <a:lnSpc>
                <a:spcPct val="100000"/>
              </a:lnSpc>
            </a:pPr>
            <a:r>
              <a:rPr lang="en-US" sz="1200" b="0" strike="noStrike" spc="-1">
                <a:solidFill>
                  <a:srgbClr val="0000FF"/>
                </a:solidFill>
                <a:uFill>
                  <a:solidFill>
                    <a:srgbClr val="FFFFFF"/>
                  </a:solidFill>
                </a:uFill>
                <a:latin typeface="Tahoma"/>
              </a:rPr>
              <a:t>HISTORY</a:t>
            </a:r>
            <a:endParaRPr lang="en-US" sz="1800" b="0" strike="noStrike" spc="-1">
              <a:solidFill>
                <a:srgbClr val="000000"/>
              </a:solidFill>
              <a:uFill>
                <a:solidFill>
                  <a:srgbClr val="FFFFFF"/>
                </a:solidFill>
              </a:uFill>
              <a:latin typeface="Tahoma"/>
            </a:endParaRPr>
          </a:p>
          <a:p>
            <a:pPr algn="ctr">
              <a:lnSpc>
                <a:spcPct val="100000"/>
              </a:lnSpc>
            </a:pPr>
            <a:r>
              <a:rPr lang="en-US" sz="1200" b="0" strike="noStrike" spc="-1">
                <a:solidFill>
                  <a:srgbClr val="0000FF"/>
                </a:solidFill>
                <a:uFill>
                  <a:solidFill>
                    <a:srgbClr val="FFFFFF"/>
                  </a:solidFill>
                </a:uFill>
                <a:latin typeface="Tahoma"/>
              </a:rPr>
              <a:t> </a:t>
            </a:r>
            <a:endParaRPr lang="en-US" sz="1800" b="0" strike="noStrike" spc="-1">
              <a:solidFill>
                <a:srgbClr val="000000"/>
              </a:solidFill>
              <a:uFill>
                <a:solidFill>
                  <a:srgbClr val="FFFFFF"/>
                </a:solidFill>
              </a:uFill>
              <a:latin typeface="Tahoma"/>
            </a:endParaRPr>
          </a:p>
        </p:txBody>
      </p:sp>
      <p:sp>
        <p:nvSpPr>
          <p:cNvPr id="162" name="CustomShape 18"/>
          <p:cNvSpPr/>
          <p:nvPr/>
        </p:nvSpPr>
        <p:spPr>
          <a:xfrm>
            <a:off x="299880" y="6280200"/>
            <a:ext cx="1151640" cy="3682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r>
              <a:rPr lang="ru-RU" sz="1800" b="0" strike="noStrike" spc="-1">
                <a:solidFill>
                  <a:srgbClr val="000000"/>
                </a:solidFill>
                <a:uFill>
                  <a:solidFill>
                    <a:srgbClr val="FFFFFF"/>
                  </a:solidFill>
                </a:uFill>
                <a:latin typeface="Tahoma"/>
              </a:rPr>
              <a:t>Slide 4</a:t>
            </a:r>
            <a:endParaRPr lang="en-US" sz="1800" b="0" strike="noStrike" spc="-1">
              <a:solidFill>
                <a:srgbClr val="000000"/>
              </a:solidFill>
              <a:uFill>
                <a:solidFill>
                  <a:srgbClr val="FFFFFF"/>
                </a:solidFill>
              </a:uFill>
              <a:latin typeface="Tahoma"/>
            </a:endParaRPr>
          </a:p>
        </p:txBody>
      </p:sp>
      <p:pic>
        <p:nvPicPr>
          <p:cNvPr id="163" name="Рисунок 6"/>
          <p:cNvPicPr/>
          <p:nvPr/>
        </p:nvPicPr>
        <p:blipFill>
          <a:blip r:embed="rId2"/>
          <a:stretch/>
        </p:blipFill>
        <p:spPr>
          <a:xfrm>
            <a:off x="268200" y="365040"/>
            <a:ext cx="1214640" cy="1098720"/>
          </a:xfrm>
          <a:prstGeom prst="rect">
            <a:avLst/>
          </a:prstGeom>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extShape 1"/>
          <p:cNvSpPr txBox="1"/>
          <p:nvPr/>
        </p:nvSpPr>
        <p:spPr>
          <a:xfrm>
            <a:off x="1676160" y="365040"/>
            <a:ext cx="6838920" cy="1325520"/>
          </a:xfrm>
          <a:prstGeom prst="rect">
            <a:avLst/>
          </a:prstGeom>
          <a:noFill/>
          <a:ln>
            <a:noFill/>
          </a:ln>
        </p:spPr>
        <p:txBody>
          <a:bodyPr anchor="ctr"/>
          <a:lstStyle/>
          <a:p>
            <a:pPr algn="ctr"/>
            <a:r>
              <a:rPr lang="ru-RU" sz="3200" b="1" strike="noStrike" spc="-1">
                <a:solidFill>
                  <a:srgbClr val="000000"/>
                </a:solidFill>
                <a:uFill>
                  <a:solidFill>
                    <a:srgbClr val="FFFFFF"/>
                  </a:solidFill>
                </a:uFill>
                <a:latin typeface="Calibri Light"/>
              </a:rPr>
              <a:t>Specifics of social and humanitarian knowledge</a:t>
            </a:r>
            <a:endParaRPr lang="en-US" sz="3300" b="0" strike="noStrike" spc="-1">
              <a:solidFill>
                <a:srgbClr val="000000"/>
              </a:solidFill>
              <a:uFill>
                <a:solidFill>
                  <a:srgbClr val="FFFFFF"/>
                </a:solidFill>
              </a:uFill>
              <a:latin typeface="Calibri Light"/>
            </a:endParaRPr>
          </a:p>
        </p:txBody>
      </p:sp>
      <p:sp>
        <p:nvSpPr>
          <p:cNvPr id="165" name="TextShape 2"/>
          <p:cNvSpPr txBox="1"/>
          <p:nvPr/>
        </p:nvSpPr>
        <p:spPr>
          <a:xfrm>
            <a:off x="364680" y="1825200"/>
            <a:ext cx="8626680" cy="4351320"/>
          </a:xfrm>
          <a:prstGeom prst="rect">
            <a:avLst/>
          </a:prstGeom>
          <a:noFill/>
          <a:ln>
            <a:noFill/>
          </a:ln>
        </p:spPr>
        <p:txBody>
          <a:bodyPr/>
          <a:lstStyle/>
          <a:p>
            <a:pPr marL="171360" indent="-171360">
              <a:lnSpc>
                <a:spcPct val="80000"/>
              </a:lnSpc>
            </a:pPr>
            <a:r>
              <a:rPr lang="ru-RU" sz="2600" b="0" strike="noStrike" spc="-1">
                <a:solidFill>
                  <a:srgbClr val="000000"/>
                </a:solidFill>
                <a:uFill>
                  <a:solidFill>
                    <a:srgbClr val="FFFFFF"/>
                  </a:solidFill>
                </a:uFill>
                <a:latin typeface="Calibri"/>
              </a:rPr>
              <a:t>The current stage of development of social and humanitarian Sciences is associated with the search for ways to solve global problems of humanity, which also have a complex interdisciplinary character. At the same time, the share of socio-humanitarian components of global problems associated with an increase in the scale and depth of anthropogenic impact on the environment is steadily increasing.</a:t>
            </a:r>
            <a:endParaRPr lang="en-US" sz="2100" b="0" strike="noStrike" spc="-1">
              <a:solidFill>
                <a:srgbClr val="000000"/>
              </a:solidFill>
              <a:uFill>
                <a:solidFill>
                  <a:srgbClr val="FFFFFF"/>
                </a:solidFill>
              </a:uFill>
              <a:latin typeface="Calibri"/>
            </a:endParaRPr>
          </a:p>
          <a:p>
            <a:pPr marL="171360" indent="-171360">
              <a:lnSpc>
                <a:spcPct val="80000"/>
              </a:lnSpc>
            </a:pPr>
            <a:r>
              <a:rPr lang="ru-RU" sz="2600" b="0" strike="noStrike" spc="-1">
                <a:solidFill>
                  <a:srgbClr val="000000"/>
                </a:solidFill>
                <a:uFill>
                  <a:solidFill>
                    <a:srgbClr val="FFFFFF"/>
                  </a:solidFill>
                </a:uFill>
                <a:latin typeface="Calibri"/>
              </a:rPr>
              <a:t> The spectrum of problems is also expanding: along with the problems of international security, the struggle for disarmament, demographic and environmental problems, there are problems of crime, terrorism, drug addiction, and the "vandalization" of culture. </a:t>
            </a:r>
            <a:endParaRPr lang="en-US" sz="2100" b="0" strike="noStrike" spc="-1">
              <a:solidFill>
                <a:srgbClr val="000000"/>
              </a:solidFill>
              <a:uFill>
                <a:solidFill>
                  <a:srgbClr val="FFFFFF"/>
                </a:solidFill>
              </a:uFill>
              <a:latin typeface="Calibri"/>
            </a:endParaRPr>
          </a:p>
        </p:txBody>
      </p:sp>
      <p:sp>
        <p:nvSpPr>
          <p:cNvPr id="166" name="CustomShape 3"/>
          <p:cNvSpPr/>
          <p:nvPr/>
        </p:nvSpPr>
        <p:spPr>
          <a:xfrm>
            <a:off x="321840" y="6432480"/>
            <a:ext cx="82836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r>
              <a:rPr lang="ru-RU" sz="1200" b="0" strike="noStrike" spc="-1">
                <a:solidFill>
                  <a:srgbClr val="000000"/>
                </a:solidFill>
                <a:uFill>
                  <a:solidFill>
                    <a:srgbClr val="FFFFFF"/>
                  </a:solidFill>
                </a:uFill>
                <a:latin typeface="Tahoma"/>
              </a:rPr>
              <a:t>Slide 5</a:t>
            </a:r>
            <a:endParaRPr lang="en-US" sz="1800" b="0" strike="noStrike" spc="-1">
              <a:solidFill>
                <a:srgbClr val="000000"/>
              </a:solidFill>
              <a:uFill>
                <a:solidFill>
                  <a:srgbClr val="FFFFFF"/>
                </a:solidFill>
              </a:uFill>
              <a:latin typeface="Tahoma"/>
            </a:endParaRPr>
          </a:p>
        </p:txBody>
      </p:sp>
      <p:pic>
        <p:nvPicPr>
          <p:cNvPr id="167" name="Рисунок 6"/>
          <p:cNvPicPr/>
          <p:nvPr/>
        </p:nvPicPr>
        <p:blipFill>
          <a:blip r:embed="rId2"/>
          <a:stretch/>
        </p:blipFill>
        <p:spPr>
          <a:xfrm>
            <a:off x="152280" y="255600"/>
            <a:ext cx="1214640" cy="1100160"/>
          </a:xfrm>
          <a:prstGeom prst="rect">
            <a:avLst/>
          </a:prstGeom>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Shape 1"/>
          <p:cNvSpPr txBox="1"/>
          <p:nvPr/>
        </p:nvSpPr>
        <p:spPr>
          <a:xfrm>
            <a:off x="1411200" y="274680"/>
            <a:ext cx="7275600" cy="1249200"/>
          </a:xfrm>
          <a:prstGeom prst="rect">
            <a:avLst/>
          </a:prstGeom>
          <a:noFill/>
          <a:ln>
            <a:noFill/>
          </a:ln>
        </p:spPr>
        <p:txBody>
          <a:bodyPr anchor="ctr"/>
          <a:lstStyle/>
          <a:p>
            <a:r>
              <a:rPr lang="ru-RU" sz="1800" b="1" strike="noStrike" spc="-1" dirty="0" err="1" smtClean="0">
                <a:solidFill>
                  <a:srgbClr val="000000"/>
                </a:solidFill>
                <a:uFill>
                  <a:solidFill>
                    <a:srgbClr val="FFFFFF"/>
                  </a:solidFill>
                </a:uFill>
                <a:latin typeface="Calibri Light"/>
              </a:rPr>
              <a:t>Specifics</a:t>
            </a:r>
            <a:r>
              <a:rPr lang="ru-RU" sz="1800" b="1" strike="noStrike" spc="-1" dirty="0" smtClean="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of</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the</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formation</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and</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development</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of</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political</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science</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Political</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science</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was</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formed</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as</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an</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independent</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branch</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of</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scientific</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knowledge</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in</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the</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late</a:t>
            </a:r>
            <a:r>
              <a:rPr lang="ru-RU" sz="1800" b="1" strike="noStrike" spc="-1" dirty="0">
                <a:solidFill>
                  <a:srgbClr val="000000"/>
                </a:solidFill>
                <a:uFill>
                  <a:solidFill>
                    <a:srgbClr val="FFFFFF"/>
                  </a:solidFill>
                </a:uFill>
                <a:latin typeface="Calibri Light"/>
              </a:rPr>
              <a:t> 1940s; 
</a:t>
            </a:r>
            <a:r>
              <a:rPr lang="ru-RU" sz="1800" b="1" strike="noStrike" spc="-1" dirty="0" err="1">
                <a:solidFill>
                  <a:srgbClr val="000000"/>
                </a:solidFill>
                <a:uFill>
                  <a:solidFill>
                    <a:srgbClr val="FFFFFF"/>
                  </a:solidFill>
                </a:uFill>
                <a:latin typeface="Calibri Light"/>
              </a:rPr>
              <a:t>before</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that</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it</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was</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considered</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as</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one</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of</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the</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directions</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in</a:t>
            </a:r>
            <a:r>
              <a:rPr lang="ru-RU" sz="1800" b="1" strike="noStrike" spc="-1" dirty="0">
                <a:solidFill>
                  <a:srgbClr val="000000"/>
                </a:solidFill>
                <a:uFill>
                  <a:solidFill>
                    <a:srgbClr val="FFFFFF"/>
                  </a:solidFill>
                </a:uFill>
                <a:latin typeface="Calibri Light"/>
              </a:rPr>
              <a:t> </a:t>
            </a:r>
            <a:r>
              <a:rPr lang="ru-RU" sz="1800" b="1" strike="noStrike" spc="-1" dirty="0" err="1">
                <a:solidFill>
                  <a:srgbClr val="000000"/>
                </a:solidFill>
                <a:uFill>
                  <a:solidFill>
                    <a:srgbClr val="FFFFFF"/>
                  </a:solidFill>
                </a:uFill>
                <a:latin typeface="Calibri Light"/>
              </a:rPr>
              <a:t>philosophy</a:t>
            </a:r>
            <a:r>
              <a:rPr lang="ru-RU" sz="1800" b="1" strike="noStrike" spc="-1" dirty="0">
                <a:solidFill>
                  <a:srgbClr val="000000"/>
                </a:solidFill>
                <a:uFill>
                  <a:solidFill>
                    <a:srgbClr val="FFFFFF"/>
                  </a:solidFill>
                </a:uFill>
                <a:latin typeface="Calibri Light"/>
              </a:rPr>
              <a:t>.
 </a:t>
            </a:r>
            <a:endParaRPr lang="en-US" sz="3300" b="0" strike="noStrike" spc="-1" dirty="0">
              <a:solidFill>
                <a:srgbClr val="000000"/>
              </a:solidFill>
              <a:uFill>
                <a:solidFill>
                  <a:srgbClr val="FFFFFF"/>
                </a:solidFill>
              </a:uFill>
              <a:latin typeface="Calibri Light"/>
            </a:endParaRPr>
          </a:p>
        </p:txBody>
      </p:sp>
      <p:sp>
        <p:nvSpPr>
          <p:cNvPr id="169" name="TextShape 2"/>
          <p:cNvSpPr txBox="1"/>
          <p:nvPr/>
        </p:nvSpPr>
        <p:spPr>
          <a:xfrm>
            <a:off x="628560" y="1825200"/>
            <a:ext cx="7886880" cy="4351320"/>
          </a:xfrm>
          <a:prstGeom prst="rect">
            <a:avLst/>
          </a:prstGeom>
          <a:noFill/>
          <a:ln>
            <a:noFill/>
          </a:ln>
        </p:spPr>
        <p:txBody>
          <a:bodyPr/>
          <a:lstStyle/>
          <a:p>
            <a:pPr marL="609480" indent="-609480" algn="ctr">
              <a:lnSpc>
                <a:spcPct val="80000"/>
              </a:lnSpc>
            </a:pPr>
            <a:r>
              <a:rPr lang="ru-RU" sz="2000" b="0" strike="noStrike" spc="-1">
                <a:solidFill>
                  <a:srgbClr val="FFCC00"/>
                </a:solidFill>
                <a:uFill>
                  <a:solidFill>
                    <a:srgbClr val="FFFFFF"/>
                  </a:solidFill>
                </a:uFill>
                <a:latin typeface="Calibri"/>
              </a:rPr>
              <a:t>THE MAIN FACTORS OF THE EMERGENCE OF POLITICAL SCIENCE:</a:t>
            </a:r>
            <a:r>
              <a:rPr lang="ru-RU" sz="2400" b="0" strike="noStrike" spc="-1">
                <a:solidFill>
                  <a:srgbClr val="000000"/>
                </a:solidFill>
                <a:uFill>
                  <a:solidFill>
                    <a:srgbClr val="FFFFFF"/>
                  </a:solidFill>
                </a:uFill>
                <a:latin typeface="Calibri"/>
              </a:rPr>
              <a:t> </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400" b="0" strike="noStrike" spc="-1">
                <a:solidFill>
                  <a:srgbClr val="000000"/>
                </a:solidFill>
                <a:uFill>
                  <a:solidFill>
                    <a:srgbClr val="FFFFFF"/>
                  </a:solidFill>
                </a:uFill>
                <a:latin typeface="Calibri"/>
              </a:rPr>
              <a:t>The increasing complexity of political and social structures.</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400" b="0" strike="noStrike" spc="-1">
                <a:solidFill>
                  <a:srgbClr val="000000"/>
                </a:solidFill>
                <a:uFill>
                  <a:solidFill>
                    <a:srgbClr val="FFFFFF"/>
                  </a:solidFill>
                </a:uFill>
                <a:latin typeface="Calibri"/>
              </a:rPr>
              <a:t>Increasing the role of mass media (freedom of speech, press) in political processes.</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400" b="0" strike="noStrike" spc="-1">
                <a:solidFill>
                  <a:srgbClr val="000000"/>
                </a:solidFill>
                <a:uFill>
                  <a:solidFill>
                    <a:srgbClr val="FFFFFF"/>
                  </a:solidFill>
                </a:uFill>
                <a:latin typeface="Calibri"/>
              </a:rPr>
              <a:t>Expanding the participation of the masses in politics.</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400" b="0" strike="noStrike" spc="-1">
                <a:solidFill>
                  <a:srgbClr val="000000"/>
                </a:solidFill>
                <a:uFill>
                  <a:solidFill>
                    <a:srgbClr val="FFFFFF"/>
                  </a:solidFill>
                </a:uFill>
                <a:latin typeface="Calibri"/>
              </a:rPr>
              <a:t>A new international scale of relations between States.</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400" b="0" strike="noStrike" spc="-1">
                <a:solidFill>
                  <a:srgbClr val="000000"/>
                </a:solidFill>
                <a:uFill>
                  <a:solidFill>
                    <a:srgbClr val="FFFFFF"/>
                  </a:solidFill>
                </a:uFill>
                <a:latin typeface="Calibri"/>
              </a:rPr>
              <a:t>Increasing political responsibility of the authorities for the fate of their country and the entire civilization.</a:t>
            </a:r>
            <a:endParaRPr lang="en-US" sz="2100" b="0" strike="noStrike" spc="-1">
              <a:solidFill>
                <a:srgbClr val="000000"/>
              </a:solidFill>
              <a:uFill>
                <a:solidFill>
                  <a:srgbClr val="FFFFFF"/>
                </a:solidFill>
              </a:uFill>
              <a:latin typeface="Calibri"/>
            </a:endParaRPr>
          </a:p>
          <a:p>
            <a:pPr marL="609480" indent="-609480">
              <a:lnSpc>
                <a:spcPct val="80000"/>
              </a:lnSpc>
              <a:buClr>
                <a:srgbClr val="000000"/>
              </a:buClr>
              <a:buFont typeface="Calibri"/>
              <a:buAutoNum type="arabicPeriod"/>
            </a:pPr>
            <a:r>
              <a:rPr lang="ru-RU" sz="2400" b="0" strike="noStrike" spc="-1">
                <a:solidFill>
                  <a:srgbClr val="000000"/>
                </a:solidFill>
                <a:uFill>
                  <a:solidFill>
                    <a:srgbClr val="FFFFFF"/>
                  </a:solidFill>
                </a:uFill>
                <a:latin typeface="Calibri"/>
              </a:rPr>
              <a:t>The development of social and human Sciences has led to the differentiation of a single political thought into a number of specialized disciplines.</a:t>
            </a:r>
            <a:endParaRPr lang="en-US" sz="2100" b="0" strike="noStrike" spc="-1">
              <a:solidFill>
                <a:srgbClr val="000000"/>
              </a:solidFill>
              <a:uFill>
                <a:solidFill>
                  <a:srgbClr val="FFFFFF"/>
                </a:solidFill>
              </a:uFill>
              <a:latin typeface="Calibri"/>
            </a:endParaRPr>
          </a:p>
        </p:txBody>
      </p:sp>
      <p:sp>
        <p:nvSpPr>
          <p:cNvPr id="170" name="CustomShape 3"/>
          <p:cNvSpPr/>
          <p:nvPr/>
        </p:nvSpPr>
        <p:spPr>
          <a:xfrm>
            <a:off x="626400" y="6356520"/>
            <a:ext cx="828360" cy="2764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wrap="none" lIns="90000" tIns="46800" rIns="90000" bIns="46800"/>
          <a:lstStyle/>
          <a:p>
            <a:r>
              <a:rPr lang="ru-RU" sz="1200" b="0" strike="noStrike" spc="-1">
                <a:solidFill>
                  <a:srgbClr val="000000"/>
                </a:solidFill>
                <a:uFill>
                  <a:solidFill>
                    <a:srgbClr val="FFFFFF"/>
                  </a:solidFill>
                </a:uFill>
                <a:latin typeface="Tahoma"/>
              </a:rPr>
              <a:t>Slide 6</a:t>
            </a:r>
            <a:endParaRPr lang="en-US" sz="1800" b="0" strike="noStrike" spc="-1">
              <a:solidFill>
                <a:srgbClr val="000000"/>
              </a:solidFill>
              <a:uFill>
                <a:solidFill>
                  <a:srgbClr val="FFFFFF"/>
                </a:solidFill>
              </a:uFill>
              <a:latin typeface="Tahoma"/>
            </a:endParaRPr>
          </a:p>
        </p:txBody>
      </p:sp>
      <p:pic>
        <p:nvPicPr>
          <p:cNvPr id="171" name="Рисунок 6"/>
          <p:cNvPicPr/>
          <p:nvPr/>
        </p:nvPicPr>
        <p:blipFill>
          <a:blip r:embed="rId2"/>
          <a:stretch/>
        </p:blipFill>
        <p:spPr>
          <a:xfrm>
            <a:off x="152280" y="255600"/>
            <a:ext cx="1214640" cy="1100160"/>
          </a:xfrm>
          <a:prstGeom prst="rect">
            <a:avLst/>
          </a:prstGeom>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1676520" y="142920"/>
            <a:ext cx="6914880" cy="1325520"/>
          </a:xfrm>
          <a:prstGeom prst="rect">
            <a:avLst/>
          </a:prstGeom>
          <a:noFill/>
          <a:ln>
            <a:noFill/>
          </a:ln>
        </p:spPr>
        <p:txBody>
          <a:bodyPr anchor="ctr"/>
          <a:lstStyle/>
          <a:p>
            <a:pPr algn="ctr"/>
            <a:r>
              <a:rPr lang="ru-RU" sz="2400" b="1" strike="noStrike" spc="-1" dirty="0" err="1">
                <a:solidFill>
                  <a:srgbClr val="000000"/>
                </a:solidFill>
                <a:uFill>
                  <a:solidFill>
                    <a:srgbClr val="FFFFFF"/>
                  </a:solidFill>
                </a:uFill>
                <a:latin typeface="Calibri Light"/>
              </a:rPr>
              <a:t>The</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history</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of</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the</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development</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of</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political</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science</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as</a:t>
            </a:r>
            <a:r>
              <a:rPr lang="ru-RU" sz="2400" b="1" strike="noStrike" spc="-1" dirty="0">
                <a:solidFill>
                  <a:srgbClr val="000000"/>
                </a:solidFill>
                <a:uFill>
                  <a:solidFill>
                    <a:srgbClr val="FFFFFF"/>
                  </a:solidFill>
                </a:uFill>
                <a:latin typeface="Calibri Light"/>
              </a:rPr>
              <a:t> a </a:t>
            </a:r>
            <a:r>
              <a:rPr lang="ru-RU" sz="2400" b="1" strike="noStrike" spc="-1" dirty="0" err="1">
                <a:solidFill>
                  <a:srgbClr val="000000"/>
                </a:solidFill>
                <a:uFill>
                  <a:solidFill>
                    <a:srgbClr val="FFFFFF"/>
                  </a:solidFill>
                </a:uFill>
                <a:latin typeface="Calibri Light"/>
              </a:rPr>
              <a:t>science</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can</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be</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divided</a:t>
            </a:r>
            <a:r>
              <a:rPr lang="ru-RU" sz="2400" b="1" strike="noStrike" spc="-1" dirty="0">
                <a:solidFill>
                  <a:srgbClr val="000000"/>
                </a:solidFill>
                <a:uFill>
                  <a:solidFill>
                    <a:srgbClr val="FFFFFF"/>
                  </a:solidFill>
                </a:uFill>
                <a:latin typeface="Calibri Light"/>
              </a:rPr>
              <a:t> </a:t>
            </a:r>
            <a:r>
              <a:rPr lang="ru-RU" sz="2400" b="1" strike="noStrike" spc="-1" dirty="0" err="1">
                <a:solidFill>
                  <a:srgbClr val="000000"/>
                </a:solidFill>
                <a:uFill>
                  <a:solidFill>
                    <a:srgbClr val="FFFFFF"/>
                  </a:solidFill>
                </a:uFill>
                <a:latin typeface="Calibri Light"/>
              </a:rPr>
              <a:t>into</a:t>
            </a:r>
            <a:r>
              <a:rPr lang="ru-RU" sz="2400" b="1" strike="noStrike" spc="-1" dirty="0">
                <a:solidFill>
                  <a:srgbClr val="000000"/>
                </a:solidFill>
                <a:uFill>
                  <a:solidFill>
                    <a:srgbClr val="FFFFFF"/>
                  </a:solidFill>
                </a:uFill>
                <a:latin typeface="Calibri Light"/>
              </a:rPr>
              <a:t> 5 </a:t>
            </a:r>
            <a:r>
              <a:rPr lang="ru-RU" sz="2400" b="1" strike="noStrike" spc="-1" dirty="0" err="1">
                <a:solidFill>
                  <a:srgbClr val="000000"/>
                </a:solidFill>
                <a:uFill>
                  <a:solidFill>
                    <a:srgbClr val="FFFFFF"/>
                  </a:solidFill>
                </a:uFill>
                <a:latin typeface="Calibri Light"/>
              </a:rPr>
              <a:t>periods</a:t>
            </a:r>
            <a:r>
              <a:rPr lang="ru-RU" sz="2400" b="1" strike="noStrike" spc="-1" dirty="0">
                <a:solidFill>
                  <a:srgbClr val="000000"/>
                </a:solidFill>
                <a:uFill>
                  <a:solidFill>
                    <a:srgbClr val="FFFFFF"/>
                  </a:solidFill>
                </a:uFill>
                <a:latin typeface="Calibri Light"/>
              </a:rPr>
              <a:t>:</a:t>
            </a:r>
            <a:endParaRPr lang="en-US" sz="3200" b="1" strike="noStrike" spc="-1" dirty="0">
              <a:solidFill>
                <a:srgbClr val="000000"/>
              </a:solidFill>
              <a:uFill>
                <a:solidFill>
                  <a:srgbClr val="FFFFFF"/>
                </a:solidFill>
              </a:uFill>
              <a:latin typeface="Calibri Light"/>
            </a:endParaRPr>
          </a:p>
        </p:txBody>
      </p:sp>
      <p:sp>
        <p:nvSpPr>
          <p:cNvPr id="173" name="TextShape 2"/>
          <p:cNvSpPr txBox="1"/>
          <p:nvPr/>
        </p:nvSpPr>
        <p:spPr>
          <a:xfrm>
            <a:off x="304560" y="1355400"/>
            <a:ext cx="8839080" cy="4351320"/>
          </a:xfrm>
          <a:prstGeom prst="rect">
            <a:avLst/>
          </a:prstGeom>
          <a:noFill/>
          <a:ln>
            <a:noFill/>
          </a:ln>
        </p:spPr>
        <p:txBody>
          <a:bodyPr/>
          <a:lstStyle/>
          <a:p>
            <a:pPr marL="609480" indent="-609480">
              <a:lnSpc>
                <a:spcPct val="70000"/>
              </a:lnSpc>
              <a:buClr>
                <a:srgbClr val="FFCC00"/>
              </a:buClr>
              <a:buFont typeface="Calibri"/>
              <a:buAutoNum type="arabicPeriod"/>
            </a:pPr>
            <a:r>
              <a:rPr lang="ru-RU" sz="2800" b="1" strike="noStrike" spc="-1" dirty="0" err="1">
                <a:solidFill>
                  <a:srgbClr val="FFCC00"/>
                </a:solidFill>
                <a:uFill>
                  <a:solidFill>
                    <a:srgbClr val="FFFFFF"/>
                  </a:solidFill>
                </a:uFill>
                <a:latin typeface="Calibri"/>
              </a:rPr>
              <a:t>Philosophical</a:t>
            </a:r>
            <a:r>
              <a:rPr lang="ru-RU" sz="2800" b="1" strike="noStrike" spc="-1" dirty="0">
                <a:solidFill>
                  <a:srgbClr val="FFCC00"/>
                </a:solidFill>
                <a:uFill>
                  <a:solidFill>
                    <a:srgbClr val="FFFFFF"/>
                  </a:solidFill>
                </a:uFill>
                <a:latin typeface="Calibri"/>
              </a:rPr>
              <a: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Occurs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ancient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world</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continues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until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middle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XIX </a:t>
            </a:r>
            <a:r>
              <a:rPr lang="ru-RU" sz="2800" b="0" strike="noStrike" spc="-1" dirty="0" err="1">
                <a:solidFill>
                  <a:srgbClr val="000000"/>
                </a:solidFill>
                <a:uFill>
                  <a:solidFill>
                    <a:srgbClr val="FFFFFF"/>
                  </a:solidFill>
                </a:uFill>
                <a:latin typeface="Calibri"/>
              </a:rPr>
              <a:t>century</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Aristotle-the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founder</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political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Cicero</a:t>
            </a:r>
            <a:r>
              <a:rPr lang="ru-RU" sz="2800" b="0" strike="noStrike" spc="-1" dirty="0">
                <a:solidFill>
                  <a:srgbClr val="000000"/>
                </a:solidFill>
                <a:uFill>
                  <a:solidFill>
                    <a:srgbClr val="FFFFFF"/>
                  </a:solidFill>
                </a:uFill>
                <a:latin typeface="Calibri"/>
              </a:rPr>
              <a:t>, a </a:t>
            </a:r>
            <a:r>
              <a:rPr lang="ru-RU" sz="2800" b="0" strike="noStrike" spc="-1" dirty="0" err="1">
                <a:solidFill>
                  <a:srgbClr val="000000"/>
                </a:solidFill>
                <a:uFill>
                  <a:solidFill>
                    <a:srgbClr val="FFFFFF"/>
                  </a:solidFill>
                </a:uFill>
                <a:latin typeface="Calibri"/>
              </a:rPr>
              <a:t>famous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orator</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also</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did</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much</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for</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development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this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Plato</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nicollo</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Machiavelli</a:t>
            </a:r>
            <a:r>
              <a:rPr lang="ru-RU" sz="2800" b="0" strike="noStrike" spc="-1" dirty="0">
                <a:solidFill>
                  <a:srgbClr val="000000"/>
                </a:solidFill>
                <a:uFill>
                  <a:solidFill>
                    <a:srgbClr val="FFFFFF"/>
                  </a:solidFill>
                </a:uFill>
                <a:latin typeface="Calibri"/>
              </a:rPr>
              <a:t> - </a:t>
            </a:r>
            <a:r>
              <a:rPr lang="ru-RU" sz="2800" b="0" strike="noStrike" spc="-1" dirty="0" err="1">
                <a:solidFill>
                  <a:srgbClr val="000000"/>
                </a:solidFill>
                <a:uFill>
                  <a:solidFill>
                    <a:srgbClr val="FFFFFF"/>
                  </a:solidFill>
                </a:uFill>
                <a:latin typeface="Calibri"/>
              </a:rPr>
              <a:t>an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Italian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scientist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who</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lived</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Florence</a:t>
            </a:r>
            <a:r>
              <a:rPr lang="ru-RU" sz="2800" b="0" strike="noStrike" spc="-1" dirty="0">
                <a:solidFill>
                  <a:srgbClr val="000000"/>
                </a:solidFill>
                <a:uFill>
                  <a:solidFill>
                    <a:srgbClr val="FFFFFF"/>
                  </a:solidFill>
                </a:uFill>
                <a:latin typeface="Calibri"/>
              </a:rPr>
              <a:t> (XVI </a:t>
            </a:r>
            <a:r>
              <a:rPr lang="ru-RU" sz="2800" b="0" strike="noStrike" spc="-1" dirty="0" err="1">
                <a:solidFill>
                  <a:srgbClr val="000000"/>
                </a:solidFill>
                <a:uFill>
                  <a:solidFill>
                    <a:srgbClr val="FFFFFF"/>
                  </a:solidFill>
                </a:uFill>
                <a:latin typeface="Calibri"/>
              </a:rPr>
              <a:t>century</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who</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considered</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founder</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modern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political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was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first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to</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present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political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as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an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independent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endParaRPr lang="en-US" sz="3600" b="0" strike="noStrike" spc="-1" dirty="0">
              <a:solidFill>
                <a:srgbClr val="000000"/>
              </a:solidFill>
              <a:uFill>
                <a:solidFill>
                  <a:srgbClr val="FFFFFF"/>
                </a:solidFill>
              </a:uFill>
              <a:latin typeface="Calibri"/>
            </a:endParaRPr>
          </a:p>
          <a:p>
            <a:pPr marL="609480" indent="-609480">
              <a:lnSpc>
                <a:spcPct val="70000"/>
              </a:lnSpc>
              <a:buClr>
                <a:srgbClr val="000000"/>
              </a:buClr>
              <a:buFont typeface="Calibri"/>
              <a:buAutoNum type="arabicPeriod"/>
            </a:pPr>
            <a:r>
              <a:rPr lang="ru-RU" sz="2800" b="1" strike="noStrike" spc="-1" dirty="0" err="1">
                <a:solidFill>
                  <a:srgbClr val="000000"/>
                </a:solidFill>
                <a:uFill>
                  <a:solidFill>
                    <a:srgbClr val="FFFFFF"/>
                  </a:solidFill>
                </a:uFill>
                <a:latin typeface="Calibri"/>
              </a:rPr>
              <a:t>Empirical</a:t>
            </a:r>
            <a:r>
              <a:rPr lang="ru-RU" sz="2800" b="1" strike="noStrike" spc="-1" dirty="0">
                <a:solidFill>
                  <a:srgbClr val="000000"/>
                </a:solidFill>
                <a:uFill>
                  <a:solidFill>
                    <a:srgbClr val="FFFFFF"/>
                  </a:solidFill>
                </a:uFill>
                <a:latin typeface="Calibri"/>
              </a:rPr>
              <a:t>.</a:t>
            </a:r>
            <a:r>
              <a:rPr lang="ru-RU" sz="2800" b="0" strike="noStrike" spc="-1" dirty="0">
                <a:solidFill>
                  <a:srgbClr val="000000"/>
                </a:solidFill>
                <a:uFill>
                  <a:solidFill>
                    <a:srgbClr val="FFFFFF"/>
                  </a:solidFill>
                </a:uFill>
                <a:latin typeface="Calibri"/>
              </a:rPr>
              <a:t> Mid-19th century-1945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study</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political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begins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using</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scientific</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methods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Sociology</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had</a:t>
            </a:r>
            <a:r>
              <a:rPr lang="ru-RU" sz="2800" b="0" strike="noStrike" spc="-1" dirty="0">
                <a:solidFill>
                  <a:srgbClr val="000000"/>
                </a:solidFill>
                <a:uFill>
                  <a:solidFill>
                    <a:srgbClr val="FFFFFF"/>
                  </a:solidFill>
                </a:uFill>
                <a:latin typeface="Calibri"/>
              </a:rPr>
              <a:t> a </a:t>
            </a:r>
            <a:r>
              <a:rPr lang="ru-RU" sz="2800" b="0" strike="noStrike" spc="-1" dirty="0" err="1">
                <a:solidFill>
                  <a:srgbClr val="000000"/>
                </a:solidFill>
                <a:uFill>
                  <a:solidFill>
                    <a:srgbClr val="FFFFFF"/>
                  </a:solidFill>
                </a:uFill>
                <a:latin typeface="Calibri"/>
              </a:rPr>
              <a:t>great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influence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on</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its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development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Marxist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movement</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emerging</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Political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rapidly</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developing</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In</a:t>
            </a:r>
            <a:r>
              <a:rPr lang="ru-RU" sz="2800" b="0" strike="noStrike" spc="-1" dirty="0">
                <a:solidFill>
                  <a:srgbClr val="000000"/>
                </a:solidFill>
                <a:uFill>
                  <a:solidFill>
                    <a:srgbClr val="FFFFFF"/>
                  </a:solidFill>
                </a:uFill>
                <a:latin typeface="Calibri"/>
              </a:rPr>
              <a:t> 20-30 </a:t>
            </a:r>
            <a:r>
              <a:rPr lang="ru-RU" sz="2800" b="0" strike="noStrike" spc="-1" dirty="0" err="1">
                <a:solidFill>
                  <a:srgbClr val="000000"/>
                </a:solidFill>
                <a:uFill>
                  <a:solidFill>
                    <a:srgbClr val="FFFFFF"/>
                  </a:solidFill>
                </a:uFill>
                <a:latin typeface="Calibri"/>
              </a:rPr>
              <a:t>years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United</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States</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will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become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center</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political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The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teaching</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of</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political</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science</a:t>
            </a:r>
            <a:r>
              <a:rPr lang="ru-RU" sz="2800" b="0" strike="noStrike" spc="-1" dirty="0">
                <a:solidFill>
                  <a:srgbClr val="000000"/>
                </a:solidFill>
                <a:uFill>
                  <a:solidFill>
                    <a:srgbClr val="FFFFFF"/>
                  </a:solidFill>
                </a:uFill>
                <a:latin typeface="Calibri"/>
              </a:rPr>
              <a:t> </a:t>
            </a:r>
            <a:r>
              <a:rPr lang="ru-RU" sz="2800" b="0" strike="noStrike" spc="-1" dirty="0" err="1">
                <a:solidFill>
                  <a:srgbClr val="000000"/>
                </a:solidFill>
                <a:uFill>
                  <a:solidFill>
                    <a:srgbClr val="FFFFFF"/>
                  </a:solidFill>
                </a:uFill>
                <a:latin typeface="Calibri"/>
              </a:rPr>
              <a:t>begins</a:t>
            </a:r>
            <a:r>
              <a:rPr lang="ru-RU" sz="2800" b="0" strike="noStrike" spc="-1" dirty="0">
                <a:solidFill>
                  <a:srgbClr val="000000"/>
                </a:solidFill>
                <a:uFill>
                  <a:solidFill>
                    <a:srgbClr val="FFFFFF"/>
                  </a:solidFill>
                </a:uFill>
                <a:latin typeface="Calibri"/>
              </a:rPr>
              <a:t> (1857). </a:t>
            </a:r>
            <a:endParaRPr lang="en-US" sz="3600" b="0" strike="noStrike" spc="-1" dirty="0">
              <a:solidFill>
                <a:srgbClr val="000000"/>
              </a:solidFill>
              <a:uFill>
                <a:solidFill>
                  <a:srgbClr val="FFFFFF"/>
                </a:solidFill>
              </a:uFill>
              <a:latin typeface="Calibri"/>
            </a:endParaRPr>
          </a:p>
          <a:p>
            <a:pPr marL="609480" indent="-609480">
              <a:lnSpc>
                <a:spcPct val="70000"/>
              </a:lnSpc>
            </a:pPr>
            <a:r>
              <a:rPr lang="ru-RU" sz="1700" b="0" strike="noStrike" spc="-1" dirty="0" smtClean="0">
                <a:solidFill>
                  <a:srgbClr val="000000"/>
                </a:solidFill>
                <a:uFill>
                  <a:solidFill>
                    <a:srgbClr val="FFFFFF"/>
                  </a:solidFill>
                </a:uFill>
                <a:latin typeface="Calibri"/>
              </a:rPr>
              <a:t> </a:t>
            </a:r>
            <a:endParaRPr lang="en-US" sz="2100" b="0" strike="noStrike" spc="-1" dirty="0">
              <a:solidFill>
                <a:srgbClr val="000000"/>
              </a:solidFill>
              <a:uFill>
                <a:solidFill>
                  <a:srgbClr val="FFFFFF"/>
                </a:solidFill>
              </a:uFill>
              <a:latin typeface="Calibri"/>
            </a:endParaRPr>
          </a:p>
        </p:txBody>
      </p:sp>
      <p:pic>
        <p:nvPicPr>
          <p:cNvPr id="174" name="Рисунок 6"/>
          <p:cNvPicPr/>
          <p:nvPr/>
        </p:nvPicPr>
        <p:blipFill>
          <a:blip r:embed="rId2"/>
          <a:stretch/>
        </p:blipFill>
        <p:spPr>
          <a:xfrm>
            <a:off x="152280" y="255600"/>
            <a:ext cx="1214640" cy="1100160"/>
          </a:xfrm>
          <a:prstGeom prst="rect">
            <a:avLst/>
          </a:prstGeom>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714</TotalTime>
  <Words>900</Words>
  <Application>Microsoft Office PowerPoint</Application>
  <PresentationFormat>Экран (4:3)</PresentationFormat>
  <Paragraphs>72</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3</vt:i4>
      </vt:variant>
      <vt:variant>
        <vt:lpstr>Заголовки слайдов</vt:lpstr>
      </vt:variant>
      <vt:variant>
        <vt:i4>11</vt:i4>
      </vt:variant>
    </vt:vector>
  </HeadingPairs>
  <TitlesOfParts>
    <vt:vector size="20" baseType="lpstr">
      <vt:lpstr>Arial</vt:lpstr>
      <vt:lpstr>Calibri</vt:lpstr>
      <vt:lpstr>Calibri Light</vt:lpstr>
      <vt:lpstr>DejaVu Sans</vt:lpstr>
      <vt:lpstr>Tahoma</vt:lpstr>
      <vt:lpstr>Times New Roman</vt:lpstr>
      <vt:lpstr>Office Theme</vt:lpstr>
      <vt:lpstr>Office Theme</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The history of the development of political science as a science can be divided into 5 periods:</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Yandex.Translate</dc:creator>
  <dc:description>Translated with Yandex.Translate</dc:description>
  <cp:lastModifiedBy>aigul.abzhapparova@gmail.com</cp:lastModifiedBy>
  <cp:revision>147</cp:revision>
  <dcterms:modified xsi:type="dcterms:W3CDTF">2020-09-16T04:22:23Z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